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5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045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45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60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664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3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09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617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061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562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46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037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488946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5618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1337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654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2153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8859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6186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972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6592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5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1A511-5F95-4B1D-99E3-0B6354B000C5}" type="datetimeFigureOut">
              <a:rPr lang="en-GB" smtClean="0"/>
              <a:t>15/06/2020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DE75E-C3F1-4E0A-BA8B-57AA88B8F0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9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ndara"/>
              <a:ea typeface="+mn-ea"/>
              <a:cs typeface="+mn-cs"/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ndara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4B7D6CC-AC9F-4D48-A0AE-B246E6396941}" type="datetimeFigureOut">
              <a:rPr lang="en-GB" smtClean="0">
                <a:solidFill>
                  <a:srgbClr val="073E87"/>
                </a:solidFill>
              </a:rPr>
              <a:pPr/>
              <a:t>15/06/2020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4E73ACE-F496-4061-AC29-F5D58553EF91}" type="slidenum">
              <a:rPr lang="en-GB" smtClean="0">
                <a:solidFill>
                  <a:srgbClr val="073E87"/>
                </a:solidFill>
              </a:rPr>
              <a:pPr/>
              <a:t>‹#›</a:t>
            </a:fld>
            <a:endParaRPr lang="en-GB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167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96068" y="1772817"/>
            <a:ext cx="7408333" cy="4353347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Good communication vitally important to us.</a:t>
            </a:r>
          </a:p>
          <a:p>
            <a:r>
              <a:rPr lang="en-GB" dirty="0"/>
              <a:t>We have: an open door policy</a:t>
            </a:r>
          </a:p>
          <a:p>
            <a:r>
              <a:rPr lang="en-GB" dirty="0"/>
              <a:t>An excellent up to date website</a:t>
            </a:r>
          </a:p>
          <a:p>
            <a:r>
              <a:rPr lang="en-GB" dirty="0"/>
              <a:t>Letters sent home to inform parents of events</a:t>
            </a:r>
          </a:p>
          <a:p>
            <a:r>
              <a:rPr lang="en-GB" dirty="0"/>
              <a:t>Email facility direct to parents</a:t>
            </a:r>
          </a:p>
          <a:p>
            <a:r>
              <a:rPr lang="en-GB" dirty="0"/>
              <a:t>Texting service direct to parents</a:t>
            </a:r>
          </a:p>
          <a:p>
            <a:r>
              <a:rPr lang="en-GB" dirty="0"/>
              <a:t>Parent Meetings</a:t>
            </a:r>
          </a:p>
          <a:p>
            <a:r>
              <a:rPr lang="en-GB" dirty="0"/>
              <a:t>Structured conversation meetings</a:t>
            </a:r>
          </a:p>
          <a:p>
            <a:r>
              <a:rPr lang="en-GB" dirty="0"/>
              <a:t>School reports</a:t>
            </a:r>
          </a:p>
          <a:p>
            <a:r>
              <a:rPr lang="en-GB" dirty="0"/>
              <a:t>Weekly Newsletters</a:t>
            </a:r>
          </a:p>
          <a:p>
            <a:r>
              <a:rPr lang="en-GB" dirty="0"/>
              <a:t>Parent Forums</a:t>
            </a:r>
          </a:p>
          <a:p>
            <a:r>
              <a:rPr lang="en-GB" dirty="0"/>
              <a:t>Electronic communication board</a:t>
            </a:r>
          </a:p>
          <a:p>
            <a:r>
              <a:rPr lang="en-GB" dirty="0"/>
              <a:t>A notice window</a:t>
            </a:r>
          </a:p>
          <a:p>
            <a:r>
              <a:rPr lang="en-GB" dirty="0"/>
              <a:t>Informal meetings with teachers</a:t>
            </a:r>
          </a:p>
          <a:p>
            <a:r>
              <a:rPr lang="en-GB" dirty="0"/>
              <a:t>A meet the teacher meeting at the beginning of the school year</a:t>
            </a:r>
          </a:p>
          <a:p>
            <a:r>
              <a:rPr lang="en-GB" dirty="0"/>
              <a:t>Two friendly office staff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Communication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08008" y="4716835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andara"/>
              </a:rPr>
              <a:t>Click to play</a:t>
            </a:r>
          </a:p>
        </p:txBody>
      </p:sp>
      <p:pic>
        <p:nvPicPr>
          <p:cNvPr id="6" name="7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94449" y="2633932"/>
            <a:ext cx="3081867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84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79</Words>
  <Application>Microsoft Office PowerPoint</Application>
  <PresentationFormat>Widescreen</PresentationFormat>
  <Paragraphs>18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Candara</vt:lpstr>
      <vt:lpstr>Symbol</vt:lpstr>
      <vt:lpstr>Office Theme</vt:lpstr>
      <vt:lpstr>Waveform</vt:lpstr>
      <vt:lpstr>Communication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</dc:title>
  <dc:creator>User</dc:creator>
  <cp:lastModifiedBy>User</cp:lastModifiedBy>
  <cp:revision>2</cp:revision>
  <dcterms:created xsi:type="dcterms:W3CDTF">2020-06-15T14:40:45Z</dcterms:created>
  <dcterms:modified xsi:type="dcterms:W3CDTF">2020-06-15T14:54:20Z</dcterms:modified>
</cp:coreProperties>
</file>