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1288" r:id="rId3"/>
    <p:sldId id="1289" r:id="rId4"/>
    <p:sldId id="1290" r:id="rId5"/>
    <p:sldId id="1291" r:id="rId6"/>
    <p:sldId id="1292" r:id="rId7"/>
    <p:sldId id="1293" r:id="rId8"/>
    <p:sldId id="1294" r:id="rId9"/>
    <p:sldId id="1295" r:id="rId10"/>
    <p:sldId id="1296" r:id="rId11"/>
    <p:sldId id="1297" r:id="rId12"/>
    <p:sldId id="1298" r:id="rId13"/>
    <p:sldId id="129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64" d="100"/>
          <a:sy n="64" d="100"/>
        </p:scale>
        <p:origin x="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321" units="cm"/>
          <inkml:channel name="Y" type="integer" max="17055" units="cm"/>
          <inkml:channel name="T" type="integer" max="2.14748E9" units="dev"/>
        </inkml:traceFormat>
        <inkml:channelProperties>
          <inkml:channelProperty channel="X" name="resolution" value="160.00528" units="1/cm"/>
          <inkml:channelProperty channel="Y" name="resolution" value="159.99062" units="1/cm"/>
          <inkml:channelProperty channel="T" name="resolution" value="1" units="1/dev"/>
        </inkml:channelProperties>
      </inkml:inkSource>
      <inkml:timestamp xml:id="ts0" timeString="2025-05-01T12:45:42.80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689 9386 0,'14'-7'0,"12"-5"0,-13 6 0,-2 0 0,1-1 15,0-2-15,-2 0 16,4-2-16,-2 0 0,2 0 16,-1-2-16,0 2 15,1-2-15,0-1 0,3 0 16,-2-1-16,1-1 16,-1-1-16,2 0 15,-2-1-15,1 0 0,-3-2 16,1-1-16,-1 0 15,0-2-15,-1 0 16,0-1-16,1 0 0,0 0 16,-2 1-16,0 0 15,2-2-15,1 1 16,-3 1-16,0 0 0,-1 0 16,2 0-16,-2 0 15,1 1-15,-3 2 16,1-2-16,3 2 0,-3-2 15,2 2-15,0 0 16,0 1-16,1-1 0,5 1 16,-2 0-16,1 1 15,2 1-15,-2 2 16,1-1-16,0 2 0,6 0 16,0 2-16,0 1 15,-2 1-15,-1-1 16,4 0-16,3 1 0,0 0 15,-2-1-15,-1 2 16,-1-1-16,1 1 16,1 1-16,-3 1 15,2 0-15,1 1 0,-1 1 16,1 0-16,-1 2 16,-2-2-16,0 2 0,0 1 15,-2-3-15,1 2 16,0 1-16,-2-1 15,0-1-15,-1 0 0,-1-1 16,0 1-16,0-2 16,1 3-16,-2-2 15,4 2-15,-2 0 0,0-1 16,0 0-16,2 0 16,-1 1-16,-1 0 15,0 1-15,-1-1 0,2 1 16,4 0-16,-1 1 15,0 0-15,0-1 16,0 1-16,1 2 0,4 1 16,1 1-16,1 0 15,-1 3-15,-1-1 16,0 3-16,-2-1 0,0 0 16,0 1-16,-1-2 15,-2 2-15,-4 0 16,0 1-16,1 0 0,-1 1 15,0 1-15,0 1 16,1 2-16,1-1 0,-1 2 16,2 1-16,-2 2 15,0 0-15,0 2 16,1 0-16,0 5 16,2 1-16,-3 0 0,0 2 15,-2 2-15,1-1 16,-1 2-16,0 0 0,-2-1 15,0-2-15,1-1 16,-2-2-16,-1 2 16,1 0-16,0 1 0,1 1 15,-1 2-15,1-1 16,-1 1-16,1 0 16,0-1-16,-3 0 0,0-1 15,-2-2-15,-1-3 16,0-2-16,0-1 15,-1 1-15,-2 0 0,-1-2 16,-1-2-16,0 3 16,0-1-16,1 1 15,-1 2-15,0-2 0,-1 0 16,1 0-16,1-1 16,-1 2-16,1-3 15,-1 0-15,1-2 0,-1 1 16,-1-1-16,2 3 15,-1 0-15,0 0 16,-1 0-16,-1 1 0,1 0 16,-1-1-16,-1-2 15,1 0-15,-1-1 16,2 0-16,-2 1 0,0 1 16,1-1-16,-1 1 15,2-1-15,-1-1 16,0-1-16,1 2 0,-2-1 15,0-1-15,1 0 16,-2 1-16,-2-1 0,1-2 16,0 2-16,0-2 15,-1 1-15,0 1 16,-2-2-16,1 1 0,-2-2 16,1-1-16,-2 2 15,1-2-15,-1 0 16,-1 1-16,0-1 0,-1-1 15,0 0-15,0-1 16,-2 3-16,1-2 16,-1 0-16,-1 0 15,1 0-15,-1-1 0,1 1 16,0 0-16,-1-1 16,0 0-16,1 0 0,-1-1 15,0 0-15,0 1 16,0 0-16,0-1 15,-1 0-15,1-1 0,1 1 16,-1 0-16,0 1 16,0-1-16,-1 1 15,1-1-15,1 0 0,0-2 16,-1 1-16,1 0 16,1-1-16,-1 0 15,0 1-15,-1 0 0,0-2 16,-1 0-16,0 1 15,-2-2-15,-1 2 16,1-1-16,-1 0 0,2 0 16,-2-1-16,1 2 15,0-2-15,-1-1 16,0 1-16,2-1 0,-1-1 16,1 1-16,-1-1 15,1-1-15,0 1 16,-1-3-16,-1 1 0,0-2 15,2-1-15,-1 1 16,1-1-16,-2 0 0,2 0 16,-3-2-16,2 1 15,-2 1-15,3-1 16,-2 0-16,2 1 0,-1 0 16,1 1-16,-1-2 15,0 2-15,0 0 16,-1 1-16,1 0 15,-1 1-15,-1 0 0,0-1 16,0 3-16,-1-2 16,-1 1-16,2-1 0,0 0 15,0-1-15,2 0 16,0 0-16,0-2 16,-1 1-16,1-1 0,0-2 15,1 2-15,-1-3 16,0 2-16,2-1 15,-2-1-15,2 1 0,0-2 16,0 1-16,-1-3 16,1 0-16,1-1 15,-3-1-15,-2-2 0,1-3 16,-2 2-16,3-1 16,-2 0-16,2-1 15,-3-1-15,1-1 0,1 0 16,0 0-16,1 0 15,-2 1-15,3 0 16,-2-1-16,3 2 0,-2-2 16,3 0-16,-2 0 15,-1 2-15,2 0 16,2 2-16,1-1 0,0 1 16,1 2-16,1-1 15,0 0-15,0 2 0,0 0 16,3 0-16,-3 0 15,3 1-15,-1 1 16,0 0-16,0-1 0,0 1 16,0-1-16,-3 0 15,3 2-15,-2-1 16,0 3-16,0-2 0,-1 2 16,-1 0-16,0 1 15,0-1-15,-1 2 16,0-1-16,1 2 0,0 0 15,0 1-15,0-1 16,1 0-16,1 1 16,-2 0-16,2 0 0,-2 1 15,0-1-15,0 1 16,1 0-16,-1 1 16,0 0-16,-1 0 0,1 3 15,0-1-15,2 0 16,-2 1-16,1 0 15,1 0-15,-2 0 0,3 1 16,-1-1-16,-1 0 16,2 2-16,1 0 15,-2 0-15,2 1 0,0 1 16,1 0-16,0 1 16,0-2-16,2 2 15,-3 1-15,1 0 0,-1 1 16,1-1-16,-1 0 15,1-1-15,-1 1 16,2 1-16,0-1 0,2 1 16,-1 0-16,0 0 15,1 2-15,1-2 16,1 0-16,-1 1 0,2-1 16,0 1-16,1-1 15,-1 0-15,1-1 16,-1 1-16,1-1 0,-3 0 15,0 0-15,1-1 16,-2 0-16,1 0 0,-1-1 16,-1 1-16,-1-1 15,0 0-15,-3-1 16,-1 1-16,1-1 0,-3 0 16,-2-1-16,1 0 15,0-1-15,-1 1 16,-1 0-16,1-1 15,-2 1-15,-1-1 0,1 0 16,-1 0-16,-1-1 16,-1 0-16,1 2 15,-3-1-15,4 1 0,-1-2 16,1 2-16,1-2 16,0 0-16,-2 0 0,1 0 15,0-2-15,1 0 16,-1 0-16,3-1 15,0 1-15,-2-2 0,0-3 16,0 0-16,0-1 16,-1-1-16,1-1 15,-1-1-15,1-2 0,1 0 16,0 0-16,-1 0 16,0-1-16,2 1 15,-1-1-15,1 1 0,1 0 16,0 0-16,1 0 15,0-1-15,0 1 16,0-1-16,0 0 0,2 1 16,-1-1-16,1 0 15,-2-1-15,0-1 16,1 0-16,3 0 0,-1 1 16,-1 0-16,2 0 15,0 1-15,1-2 0,-2 1 16,2 0-16,-3 1 15,2-1-15,0 0 16,0-1-16,-2 0 16,1 1-16,2 1 0,-1-1 15,1 1-15,1 0 16,1 1-16,1 0 0,-1 0 16,1 0-16,1-1 15,0 0-15,0 1 16,1-1-16,-1 0 0,0 0 15,0-3-15,0 2 16,0-1-16,0 0 16,0-2-16,0 1 15,0-1-15,0 1 0,0 0 16,2 0-16,-2 0 16,0 0-16,1-2 0,-1 1 15,2 0-15,0 0 16,-1-1-16,-1 2 15,0-2-15,0 2 0,0-1 16,0 0-16,0-1 16,-1 2-16,1 0 15,0 0-15,0 1 0,0 0 16,0 1-16,1-1 16,-1 0-16,1 1 15,1 0-15,-1 1 0,0-2 16,2 2-16,-2 0 15,0 1-15,2 1 16,-2-1-16,3 0 0,-1 0 16,-1 1-16,2 0 15,0 0-15,1 2 16,-1-1-16,1 0 0,-1 2 16,1-1-16,-1 0 15,0 1-15,1-1 0,-1 2 16,1-1-16,-1 1 15,0-1-15,0 2 16,1 0-16,-1-1 0,-2 1 16,3 1-16,-1-2 15,1 2-15,-1 0 16,1 0-16,-2-2 0,1 2 16,1 0-16,-3 0 15,3-1-15,-2 1 16,0 0-16,2 0 0,-3-1 15,0 1-15,0 0 16,1 0-16,-3-2 16,-4 0-16,1-2 15</inkml:trace>
  <inkml:trace contextRef="#ctx0" brushRef="#br0" timeOffset="45911.54">6226 12201 0,'0'0'0,"11"0"0,-2 1 0,0 0 0,0 1 0,-1 0 0,-2 2 0,2-1 16,-1 0-16,1 1 16,-2-1-16,1-1 0,0 2 15,-1-2-15,1 2 16,0 1-16,1 1 15,-1 1-15,4 3 0,-1 3 16,2 0-16,0 4 16,0 0-16,3 3 15,-2 0-15,1-1 0,-2-1 16,0-3-16,-2 0 16,-1-2-16,-1-1 15,0 1-15,-1-3 16,-1 1-16,1 1 0,0 2 15,1 0-15,-1 2 16,0-1-16,-1 0 16,-1-2-16,0 2 0,-1-2 15,0 1-15,-1-1 16,0 1-16,0-2 0,-1-1 16,0 0-16,-1 0 15,1 1-15,1-1 16,-1 1-16,0 1 0,1 1 15,-1-1-15,0-1 16,-1 1-16,0-2 16,0 0-16,-1-1 0,0-1 15,0-1-15,-1-1 16,1 0-16,-1 0 16,1 0-16,-1 1 0,0-2 15,0 1-15,-2 0 16,2 1-16,-2-2 15,1 1-15,-2-1 0,1 0 16,-2-1-16,1 0 16,-1 0-16,1-1 15,0 1-15,-1-2 0,2 2 16,-2-2-16,1 0 16,-1 1-16,0-2 15,0 0-15,0-1 0,-2 0 16,0 0-16,1-1 15,-3-1-15,1 1 16,-2-2-16,1 1 0,0 0 16,-1 0-16,2 0 15,-1 1-15,1-2 0,2 1 16,-2 1-16,1-1 16,0 0-16,1 0 15,-1-1-15,0 1 16,1-2-16,0 1 0,0 0 15,0 0-15,0 1 16,0-1-16,1 0 16,0 1-16,1 1 0,-2-1 15,2 0-15,-1 1 16,0-1-16,0 0 0,1 0 16,-2-1-16,2 1 15,-2 0-15,1-1 16,0 1-16,0 0 15,-1 0-15,0 1 0,1 0 16,-1 1-16,1 1 16,-1 0-16,1 2 0,-1-2 15,0 1-15,1 0 16,0 2-16,0-1 16,0 0-16,1 0 0,0 2 15,1-1-15,0 1 16,1 1-16,-1 1 15,2-1-15,0 2 0,0-1 16,1 0-16,-1 1 16,0-1-16,1-2 15,-1 2-15,1 0 0,0-1 16,-2-1-16,4 1 16,-2 1-16,1 0 0,0 0 15,0-1-15,1 2 16,0-1-16,2 2 15,-2-1-15,1 0 16,2 0-16,-2-1 0,1 1 16,0 0-16,0 1 15,1-1-15,-1 0 0,2 1 16,0 0-16,0 0 16,0 0-16,-1 0 15,1-2-15,0 1 16,-1-2-16,1 0 0,-2 0 15,0-3-15,0 1 16,-1-1-16,1 1 0,-1-2 16,0 2-16,0-2 15,0-1-15,-1 1 16,1 0-16,-2-1 0,1-1 16,-2 0-16,1 0 15,-1 0-15,0-1 16,0 2-16,-1-2 0,0 1 15,0 0-15,0 0 16,-1 1-16,1 0 16,-1 1-16,0 0 0,1 0 15,-2 1-15,1 0 16,0-1-16,0 3 16,-2-1-16,2-1 0,-1 2 15,-1-1-15,1 1 16,0 0-16,-2 1 15,2 0-15,-2 0 0,1-2 16,0 2-16,-1 0 16,0-2-16,0 0 15,1 0-15,-1-1 0,1 0 16,-1-1-16,1 0 16,-1 0-16,1 0 0,-1 0 15,1 0-15,-1 0 16,1 1-16,-1 0 15,1-1-15,-1 2 16,1-1-16,1 2 0,-2 1 16,2 0-16,1 1 15,-1 1-15,1 0 0,1 1 16,1 0-16,-1 0 16,1 0-16,0-1 15,0 0-15,0 0 16,0-1-16,-1 1 0,2 0 15,-1 0-15,0-1 16,0 1-16,0-2 16,0 2-16,0-1 0,0 0 15,0 0-15,0 1 16,0-3-16,-1 2 0,1-1 16,0 0-16,0-2 15,-1 1-15,1-1 16,-1 0-16,-1-1 0,1 1 15,0-1-15,0 0 16,-1-1-16,0 0 16,-1 1-16,1 0 0,0-1 15,0 1-15,-2 0 16,1 1-16,1-2 16,-2 0-16,1 1 0,1 0 15,-2 0-15,1-1 16,1 0-16,0 0 15,-2 0-15,2 0 0,0 1 16,0-1-16,-1 0 16,1 1-16,0-2 15,0 1-15,-1 1 0,0-2 16,1 1-16,-2 1 16,2-1-16,0 0 15,-1-1-15,0 3 0,2-2 16,-1 2-16,2-1 15,-1 1-15,1 0 0,1 1 16,0-1-16,1 1 16,1 1-16,-1-2 15,1 1-15,1-1 0,-1 1 16,0-1-16,1 0 16,0 1-16,1-2 15,-1 1-15,2-1 0,-1 1 16,1-2-16,-1 1 15,2 1-15,0 0 16,0 0-16,0 0 0,0 0 16,1 1-16,-1-2 15,-2 0-15,1 1 16,-1-1-16,0 1 0,-2-1 16,2 0-16,-3 0 15,1 0-15,-1 0 16,1-1-16,-1 2 0,0 0 15,0 2-15,1-1 16,-1 0-16,0 2 16,0-1-16,1 0 0,-1-1 15,0 1-15,0 1 16,0-1-16,1 1 16,-1 1-16,-1-1 0,1 2 15,1-1-15,-1 1 16,-1 0-16,1 0 15,-1-2-15,-1 0 0,1 0 16,-1-3-16,0 1 16,0-2-16,-1 0 15,1 0-15,0 0 0,-1-1 16,1 0-16,-1 1 16,1-1-16,-1 1 0,0 0 15,0-2-15,-2 1 16,2 0-16,-1-1 15,0 0-15,-2-1 16,2 0-16,-1 0 0,0 2 16,-1-2-16,1 1 15,-2-1-15,2 0 16,0 2-16,-2-2 0,2 1 16,-1-1-16,1 1 15,0 2-15,-1-2 16,2 0-16,0 1 0,0 1 15,-1 0-15,2 1 16,0 0-16,0 0 0,0 0 16,1 2-16,0-1 15,0-1-15,-1 1 16,1 0-16,0 0 0,0 0 16,-1-1-16,1 1 15,-1-1-15,1 1 16,-1 0-16,1-2 0,-2 2 15,2-2-15,-1-1 16,1 2-16,0-2 16,-1-1-16,1 2 0,0-1 15,0-1-15,0 2 16,0-1-16,1 0 16,-1 2-16,1-2 0,1 2 15,-1-1-15,0 1 16,1-2-16,-1 2 15,1-2-15,-1 0 0,2-1 16,-2 1-16,0-1 16,0-1-16,0 0 0,-1 0 15,1 0-15,-1 1 16,1-1-16,-1 0 16,0 0-16,0 1 0,-1-1 15,1 0-15,-1 2 16,1 0-16,-1-1 15,1 2-15,-1-1 0,1 2 16,0 0-16,0 0 16,0 1-16,1 1 15,-1-2-15,0 2 0,0 0 16,0-1-16,0 1 16,0 0-16,-1 0 15,1-1-15,0 1 16,0-1-16,-1-1 0,1 0 15,0-1-15,1 1 16,-1 0-16,1 1 0,0-1 16,0 0-16,0 0 15,1 1-15,-1-2 16,0 2-16,0-2 0,1 1 16,-1-1-16,0 0 15,0-1-15,1 0 16,-1 1-16,0-1 0,0-1 15,1 2-15,-1-2 16,2 1-16,-2 0 16,1-1-16,0 0 0,0 1 15,2 0-15,-2-1 16,0 0-16,2-1 16,-2 1-16,0 1 0,0-1 15,0 1-15,1 1 16,-1 0-16,0 1 15,0-1-15,1 0 0,-1 0 16,0-1-16,-1 1 16,1 0-16,1-1 15,-2 0-15,1 0 0,-1-1 16,1 0-16,-1 1 16,1 0-16,0-1 15,-1 2-15,0-1 0,0 0 16,1 1-16,0-2 15,0 1-15,-1-1 0,1 2 16,-1-2-16,1 0 16,1-1-16,-1 2 15,1-2-15,1 1 16,-1 0-16,0 0 0,1 0 16,-1 0-16,0 0 15,1 0-15,-1 0 16,0 1-16,1-1 0,-1-1 15,1 1-15,-1-1 16,-1 1-16,0-1 0,1 0 16,-1 0-16,0 0 15,-1 0-15,1 1 16,-1-1-16,2 2 0,-2 0 16,0-1-16,1 2 15,0-1-15,0 0 16,0 1-16,-1-2 0,1 1 15,0 0-15,-1-2 16,1 1-16,0-1 16,-1 0-16,0 0 0,-1 0 15,1 0-15,0 1 16,-1-1-16,1 0 16,-1 0-16,2-1 0,-2 0 15,0 0-15,0 1 16,0-1-16,0 0 15,0 0-15,0 0 0,0 0 16,0 0-16,1 0 16,-1 0-16,0 0 15,1 0-15,-1 0 0,1 0 16,-1-1-16,0 1 16,-1-1-16,0-1 0,1-2 15,0 0-15</inkml:trace>
  <inkml:trace contextRef="#ctx0" brushRef="#br0" timeOffset="47587.86">6285 14940 0,'8'1'16,"11"2"-16,-14-3 0,2 1 15,-5 0-15,6 1 16,1 2-16,1-1 16,0 1-16,1-2 15,-1 1-15,0-1 0,1 2 16,-3-2-16,3 1 16,-3 2-16,1-1 0,0 1 15,-1 0-15,1 1 16,-2 1-16,1-1 15,-1 1-15,1 0 16,1-1-16,-1 1 0,0-1 16,0-1-16,-1 2 15,0 0-15,1-1 16,-1 1-16,-1 1 0,0 1 16,0-1-16,-2 1 15,0-1-15,0 0 0,-1 0 16,-1 0-16,1 0 15,-1 1-15,-1 0 16,1 1-16,-1 0 0,0 1 16,1-1-16,-1 2 15,0 1-15,0-1 16,0 0-16,-1 0 0,1 0 16,0-1-16,-1 0 15,1 0-15,1-2 16,-2 1-16,1-1 0,-1 0 15,1 0-15,-1 0 16,0 0-16,0 1 16,1 1-16,-1 1 0,0-2 15,0 1-15,0-3 16,0 1-16,0-1 16,0-2-16,0 0 0,0 0 15,0-2-15,1 2 16,-1-2-16,1 1 15,1 0-15,2 2 0,-1 1 16,1 0-16,0 0 16,0-2-16,0 1 0,-1-1 15,0-1-15,1 0 16,-2-2-16,0-1 16,0-1-16,0 1 15,-1-1-15,-1 0 0,1 0 16,-1 0-16,0-1 15,0 0-15,-1 1 16,1-1-16,0 0 0,-1 0 16,1 0-16,0 0 15,-2 0-15,2 0 0,0-1 16,0 1-16,0 0 16,0 0-16,0 1 15,0 0-15,2 0 0,-2 2 16,1 0-16,0-1 15,-1-1-15,2 0 16</inkml:trace>
  <inkml:trace contextRef="#ctx0" brushRef="#br0" timeOffset="56962.77">6319 12276 0,'0'0'0,"0"0"16,0 0-16,0 0 16,0 0-16,-3-9 0,1 0 15,-1 2-15,-1-1 16,1 1-16,0 2 15,-2-1-15,0-2 16,-2 0-16,-2-3 0,0 1 16,-2 0-16,0 0 15,0 1-15,-1 3 0,2-1 16,0 1-16,0 2 16,0 2-16,1-1 15,-1 1-15,0 1 0,-1-1 16,-1-1-16,-2-2 15,-1 1-15,-2-2 16,-1-1-16,-1 2 0,1-2 16,0 3-16,-1 0 15,1 3-15,1 3 16,0 1-16,1 1 0,-2 2 16,1-1-16,1 1 15,-2-1-15,1 0 16,0-2-16,1 1 0,-1-1 15,-1 0-15,0 1 16,1-1-16,2 1 16,-1 2-16,-1 1 0,2 1 15,-3 0-15,0 0 16,0-1-16,0 0 16,0-3-16,2-1 0,-2 0 15,1-3-15,0 0 16,0-1-16,0-2 0,-1 2 15,1-1-15,0 0 16,2 2-16,-2 0 16,0 1-16,1-1 15,0 2-15,-1-1 0,2 3 16,-1-1-16,1 1 16,1 2-16,-1 0 0,1 0 15,-2 2-15,0-1 16,1 0-16,-1-2 15,0 1-15,2-2 0,-1-2 16,2 1-16,1-2 16,-1 0-16,1-1 15,0 1-15,-2-1 16,1 0-16,-2 1 0,0 2 16,-1 0-16,1 0 15,0 0-15,1-2 0,-1-1 16,0-1-16,1-3 15,1-1-15,0-1 16,2-1-16,-1-2 0,0 0 16,0-1-16,-1-1 15,1 0-15,-1-2 16,0 0-16,2 1 0,0-3 16,-1 1-16,1-1 15,0 1-15,2-1 16,-1 2-16,3 0 15,1 3-15,0 0 0,1 1 16,0-1-16,0 0 16,-1 1-16,-1-1 0,1 0 15,-2-1-15,-1 0 16,0 0-16,0 1 16,0 1-16,1 0 0,-1 1 15,0 1-15,1 3 16,2 1-16,-1-1 15,0 3-15,1 0 0,-1 2 16,-1 0-16,1 0 16,0 2-16,-2-1 0,-1 0 15,0-1-15,-2 1 16,0 1-16,-1-1 16,0 1-16,0 2 0,1-1 15,1 3-15,-2 0 16,1 1-16,0 4 15,1 0-15,-2-1 0,2 0 16,0-1-16,-3 1 16,2 0-16,0-3 15,1 1-15,0 0 0,1 0 16,1 0-16,1 1 16,1 1-16,0 2 15,3-1-15,1 1 0,-1 2 16,2-1-16,2 2 15,0-1-15,2-1 16,-1 1-16,3-1 0,-1 2 16,0-1-16,1 2 15,0 0-15,2 2 16,-1 1-16,2 0 0,2 0 16,0 1-16,3 1 15,1-2-15,1 0 16,2-3-16,-1-3 15,1-2-15,-3 0 0,2-2 16,1 2-16,0 0 16,2 3-16,1 0 0,1 2 15,0 0-15,-1-1 16,0-2-16,-3-2 16,-3-3-16,-3-4 0,-1 0 15,0 1-15,0 0 16,-2-1-16,1 0 0,-2 0 15,0 1-15,0-2 16,-1 1-16,0-2 16,-1 0-16,-1 1 0,1-2 15,-2-1-15,1 0 16,1 0-16,-2-1 16,1 0-16,1-1 0,-2 0 15,1-1-15,1 0 16,-1-2-16,0 1 15,1 0-15,0-2 0,-1 2 16,2-1-16,-1 1 16,1 0-16,-1-1 15,1 2-15,-1-1 0,1 1 16,-1-2-16,0 2 16,-1 1-16,-1-1 15,0 0-15,0 1 0,-1 0 16,-1 1-16,-1-1 15,-1 0-15,-1 1 16,0-1-16,-2 0 0,0 0 16,-2 0-16,-1 1 15,0 1-15,-1 0 16,2 2-16,-2 2 0,-1 0 16,0 3-16,-1 0 15,0 3-15,-2 0 16,1-1-16,-3 0 0,1-2 15,-3-2-15,0-2 16,-1 1-16,1 1 16,3 2-16,-2 1 0,3 2 15,-1 4-15,2-1 16,0 1-16,0 0 0,0 1 16,0-3-16,0 1 15,0-3-15,-2-1 16,3-2-16,0-1 0,1-1 15,0 0-15,0-1 16,0 1-16,1 0 16,-1-1-16,-2 1 0,2 1 15,-2-1-15,1 0 16,0-1-16,0 0 16,1-1-16,0 0 0,-1-1 15,3 0-15,0 0 16,-1 0-16,2 1 15,-1 1-15,2-1 16,-1 3-16,0 1 0,0 1 16,1 1-16,0 0 15,2 1-15,-2-1 0,1 0 16,0-1-16,2-1 16,-1-1-16,1-2 15,1 0-15,0 0 0,0 1 16,1-1-16,1 1 15,0 0-15,1-1 16,1 0-16,-2 0 0,2-1 16,-1-1-16,0 0 15,1 0-15,0-2 16,2 0-16,-1-1 0,2 0 16,-1-1-16,1 0 15,1 1-15,0-2 16,2 2-16,-2 0 0,3 2 15,-1-2-15,1 0 16,0 0-16,1 0 16,-1-2-16,2 1 0,0-1 15,2-1-15,-2-1 16,0 0-16,1-1 0,-1 0 16,2 0-16,0 0 15,-1-1-15,1 1 16,-1 0-16,0-2 0,-1 1 15,2-1-15,-1-2 16,-1 0-16,0 0 16,1-1-16,-1 0 0,0 0 15,0-1-15,0 1 16,0-1-16,-1 1 16,0-1-16,1-1 0,-1 3 15,0 0-15,1 2 16,1-1-16,1 2 15,1 0-15,-1 0 0,1 1 16,0 1-16,0 0 16,0-1-16,0 1 15,-1 0-15,-1 0 0,1 0 16,-3 1-16,0-1 16,-1 0-16,1 1 15,-3 1-15,3-1 0,1 1 16,-1 1-16,0 0 15,-1 0-15,1 1 16,-1 1-16,-2 0 0,1-1 16,-1 2-16,0 1 15,-2 1-15,1 2 16,-1 1-16,1 2 0,-2 1 16,1 0-16,-2 2 15,2-2-15,-3 1 16,0-1-16,-1-1 0,0-1 15,-2-2-15,0 2 16,0 0-16,-1 1 16,0 2-16,-1 3 0,0 1 15,0 2-15,0 0 16,0 1-16,1-1 16,0 4-16,-2-4 0,2 1 15,0 1-15,1 1 16,1 0-16,0 2 15,1 0-15,1 3 0,-1-1 16,1 0-16,1 0 16,0 2-16,-1-2 0,0 0 15,1-4-15,-1-2 16,-1-1-16,0-3 16,0 3-16,-1-3 15,0 0-15,-1 0 0,0 0 16,0-1-16,0 1 15,0 0-15,0 1 0,-1-2 16,1-1-16,0 1 16,0-1-16,1 0 15,0 0-15,0 1 0,0 1 16,0 2-16,0 0 16,-1-1-16,1 0 15,0-1-15,-1 0 0,1 0 16,-1 2-16,0-1 15,-1 1-15,1 0 16,0 0-16,-2 1 0,1-1 16,-2-1-16,1-1 15,0-2-15,-2-2 16,1 0-16,-2-1 0,2 0 16,-2 1-16,0 1 15,1 1-15,-1 1 16,1-1-16,-1 2 0,1-3 15,-2 0-15,-1-2 16,0-1-16,-2-4 16,0 1-16,0-2 0,-1-1 15,0 1-15,0-1 16,0 0-16,0 0 0,1 2 16,1 1-16,-1 1 15,0 0-15,0 2 16,-1-1-16,1-1 0,-1 0 15,0-1-15,-2 0 16,2 0-16,0-2 16,0 2-16,1 0 0,0 1 15,0-1-15,0 2 16,0 1-16,1-3 16,0 2-16,0-1 15,0-2-15,0 1 0,0-1 16,-1-1-16,1 0 15,-1 0-15,1-2 0,0 1 16,0 0-16,0 0 16,0 1-16,1 0 15,-1 2-15,2-1 0,-2 2 16,0 0-16,-1 0 16,0 1-16,0 0 15,-2-2-15,2 2 0,0-1 16,0-1-16,0 1 15,0 0-15,0 2 16,0-1-16,1 3 0,-1 0 16,1 0-16,0 0 15,1 0-15,1 0 16,-1 0-16,0 0 0,0 2 16,1-2-16,0 1 15,0 2-15,0-2 16,0 2-16,1-3 0,-1 0 15,0-2-15,0-1 16,0-1-16,-1-2 16,0 0-16,0-2 0,1 0 15,-2-1-15,1 2 16,-1-3-16,0 1 0,-1 0 16,1 0-16,0-1 15,-1 0-15,-1 0 16,1 0-16,-3 0 15,0 0-15,1 0 0,-3 0 16,2 1-16,-1 0 16,1 1-16,1 1 0,-2-1 15,3 1-15,-1-1 16,1 0-16,0 0 16,-1 0-16,1 1 0,0 0 15,0 1-15,0-1 16,1 2-16,0-1 15,1 2-15,-1-2 0,1 1 16,1-1-16,-1 1 16,1-1-16,-1 1 15,1-1-15,1 0 0,0-1 16,0 0-16,0 1 16,2-1-16,-1 1 15,1 1-15,-1 1 0,2-1 16,-1 1-16,0 0 15,0 1-15,1 1 16,-2 0-16,2 0 0,-1-1 16,0 1-16,0 0 15,1 0-15,-1 0 16,1 1-16,-1 0 0,2-2 16,-2 1-16,2-1 15,0 1-15,-1-2 16,1 3-16,1-2 0,-2 1 15,2-1-15,0-1 16,0 0-16,1 1 16,-2-2-16,2 1 0,0-1 15,0 1-15,0-3 16,1 2-16,0-2 0,0 0 16,1 1-16,0-2 15,0 1-15,1 2 16,1-2-16,-1 2 0,1-2 15,2 0-15,-1 1 16,2-2-16,-1-1 16,2 0-16,0-1 15,-1-1-15,2 0 0,0 0 16,-1-1-16,1 0 16,-1 0-16,0 0 0,1 0 15,-1-1-15,-2 1 16,1 0-16,-1 0 15,1-2-15,-2 2 0,2-1 16,-1 1-16,-1-1 16,0 2-16,0-1 15,0 1-15,0 0 0,-2 0 16,0 0-16,-1 1 16,1 0-16,-2 0 0,2 0 15,-2 2-15,0-1 16,0 1-16,-2 1 15,2 2-15,-1-1 16,1 2-16,-1 0 0,1 1 16,-1 1-16,1 0 15,-1 1-15,1 1 16,-1-1-16,0 1 0,0-1 16,1 0-16,-1-1 15,-1 0-15,1-1 16,0 0-16,-1 0 0,0-1 15,1 2-15,-2-1 16,1 1-16,0-3 0,0 1 16,-1 0-16,0-1 15,1 1-15,-2-3 16,1 0-16,0 1 0,-1-1 16,1-2-16,-1 1 15,0 1-15,0-1 16,-1 0-16,2-1 0,-1 2 15,-1-2-15,2 1 16,-1-1-16,1 0 16,0 0-16,-1-1 0,2 1 15,-1-1-15,2 1 16,-2 1-16,1-2 16,1 1-16,-1 0 0,1-1 15,0 1-15,-1 1 16,1-1-16,0 2 15,1 0-15,0 1 0,0 2 16,1 1-16,0 0 16,2 1-16,-1-1 15,0 1-15,1 0 0,1-1 16,-1 0-16,2 1 16,-1-1-16,2-1 0,-1 1 15,1 0-15,-1-2 16,1 2-16,1 0 15,-1-2-15,1 1 16,1-1-16,0 1 0,0-1 16,-2-1-16,2 0 15,0 0-15,-1 0 16,0 0-16,1-1 0,0 0 16,-1 0-16,1-1 15,-1 0-15,0 0 16,1-1-16,-1 1 0,0-1 15,0-1-15,1 1 16,0-1-16,0 0 0,-1 0 16,2-1-16,0 1 15,0 0-15,0 0 16,1 0-16,0 0 0,0 0 16,2 0-16,-1 0 15,1-1-15,-1 1 16,1-2-16,1 1 0,0 0 15,-1 0-15,2 0 16,-2-1-16,1-2 16,1 1-16,-1-1 15,1-2-15,-2 0 0,1 0 16,1-2-16,-2 0 16,0 0-16,1 0 0,-1 1 15,0 0-15,-1-1 16,2 1-16,-2 0 15,1 1-15,-1-1 0,0 2 16,1 0-16,-1 2 16,1-1-16,-1 0 15,2 0-15,-1 0 0,-1 0 16,1-1-16,1 1 16,-1-1-16,0 2 15,2-1-15,-1 1 0,1-1 16,0 2-16,-1 0 15,2 2-15,-2 0 16,2 0-16,-2 2 0,3 0 16,-3 1-16,2 1 15,-1-2-15,1 2 16,0 1-16,0 0 0,-1 1 16,1-1-16,-2 1 15,1 1-15,-2-1 16,0 0-16,1 1 0,-1-1 15,-1 0-15,0 0 16,-1-2-16,0 2 0,0-2 16,-1-1-16,0 1 15,0-2-15,-1 0 16,1 1-16,0-2 0,0 0 16,1 0-16,-1 0 15,1-1-15,0 1 16,0-1-16,-1 0 0,1 0 15,-1 1-15,-1-1 16,1 0-16,-2 1 16,1-1-16,0 0 0,0 0 15,-1 0-15,0 0 16,0-1-16,-1 1 16,0-1-16,0 1 0,-2-1 15,0 0-15,-1 1 16,-1-1-16,0 1 15,-1 0-15,-2 0 0,-1 1 16,1-1-16,-2 1 16,1-1-16,-3 1 15,1 0-15,-1 0 0,0 0 16,-2 1-16,0-1 16,1 1-16,-2 0 15,1 1-15,-2 2 0,1-1 16,-1 2-16,2 0 15,-1-1-15,0 1 16,1-2-16,1 2 0,-1-2 16,0 2-16,2-3 15,-1 3-15,0-1 16,1 2-16,0-1 0,0 0 16,0 1-16,0-1 15,-1-1-15,1 0 16,-2-2-16,-1-1 0,0 1 15,-1-3-15,0-2 16,0 2-16,-1-1 0,1 2 16,-1-1-16,0 3 15,0 0-15,2 0 16,1 2-16,-1-1 0,2 1 16,2-2-16,-1 2 15,2-3-15,1-1 16,-1 0-16,2 1 15,0 1-15,1 1 0,0 0 16,1 3-16,0 2 16,1 1-16,0 4 0,1-3 15,-1 0-15,3-1 16,-1 1-16,1-1 16,0-3-16,2 0 0,0-2 15,1 1-15,-1 0 16,1 0-16,1 1 15,1-1-15,0 2 0,0-1 16,1 1-16,1-3 16,-1 0-16,0-3 15,1-1-15,1-2 0,-1 0 16,0-1-16,-1-2 16,2 1-16,-1-1 15,-1-1-15,0 1 0,0-2 16,1 2-16,-1-3 15,-1 0-15,0-3 16,0 0-16,0-2 0,-1-1 16,1 0-16,-2 1 15,1 1-15,-1 1 16,-2 2-16,2 1 0,-1 1 16,-1 3-16,1-1 15,0 1-15,1 0 16,-2 1-16,1-2 0,0 2 15,-1-1-15,1 0 16,0-1-16,1 2 0,-1 0 16,1 1-16,1 1 15,-1 0-15,0 1 16,1 0-16,-1 0 0,-1 0 16,1 0-16,0 1 15,0 0-15,0 0 16,-2 0-16,2 0 0,-1 2 15,0-2-15,-1 1 16,1-1-16,0 2 16,-2-1-16,2 0 0,-1 1 15,-2-1-15,2 0 16,-2 1-16,0 0 16,0 1-16,0 0 0,0 1 15,0 1-15,1 2 16,-2 0-16,2-1 15,-1 3-15,0-1 0,1 0 16,1-1-16,-1 1 16,1-1-16,-1-2 15,1 1-15,-1-1 0,2 0 16,0 0-16,-2 2 16,1-1-16,0 1 15,-1 0-15,1 0 0,-1 1 16,1 0-16,0-1 15,-1 1-15,1-1 16,0-1-16,1 1 0,0 0 16,1-1-16,-2-2 15,4 1-15,-1-2 16,2 1-16,1 1 0,-1-2 16,0 2-16,1 0 15,-1-2-15,2 2 0,-2 0 16,0-2-16,1 1 15,1-2-15,-1 2 16,1 0-16,1-2 16,-1 1-16,2-3 0,-2 2 15,2-3-15,-2 0 16,0 1-16,1 0 0,-2-1 16,1 0-16,1 0 15,-1-1-15,2 0 16,-1 0-16,0 0 15,0-1-15,0 1 0,-1-2 16,2 0-16,-3-2 16,2 0-16,2-1 15,-1 0-15,-1 0 0,-1 1 16,1-2-16,-2 3 16,2-1-16,-3 2 0,3-1 15,-1 1-15,-1-1 16,1 0-16,0-1 15,-1-2-15,0-2 0,1-1 16,2-3-16,0-1 16,-3 1-16,-1 0 15,0 1-15,0 1 0,-1 1 16,-1 2-16,0 1 16,1-1-16,0 0 15,-1-1-15,2 0 0,1 0 16,-3-2-16,1 1 15,1 0-15,-1 0 16,0 2-16,1 1 0,0 2 16,0 2-16,2-1 15,-2 3-15,0 2 16,-1 0-16,1-1 0,0-1 16,1 1-16,0-2 15,0 0-15,0 0 0,2-3 16,-1 2-16,0 0 15,-2 0-15,0-1 16,0 1-16,-1-1 0,-1 1 16,0-3-16,0 1 15,-1-1-15,-2 0 16,2-2-16,0-1 0,0-1 16,-1 1-16,0 2 15,-1 0-15,1 0 16,-2 2-16,1 0 0,-1 1 15,0 0-15,-1 2 16,1-1-16,-1 0 16,1 0-16,0 1 15,0 0-15,-1 0 0,1 1 16,0-1-16,1 0 16,0-2-16,-1 1 0,1-1 15,-1-1-15,1 1 16,-1 0-16,1-1 15,0 1-15,-1 1 0,3 1 16,1 0-16</inkml:trace>
  <inkml:trace contextRef="#ctx0" brushRef="#br0" timeOffset="77307.57">5986 8961 0,'0'0'15,"0"0"-15,9 2 16,-2-1-16,0-1 16,0-1-16,0 1 0,-3-2 15,0 0-15,1 0 16,1 0-16,-2-2 0,0 1 16,1 0-16,1-2 15,-2 1-15,0-1 16,2 1-16,-2 1 0,2-2 15,0 2-15,-1-2 16,1 2-16,1 0 16,0-1-16,0 1 0,0-1 15,1 0-15,-2 1 16,1-2-16,0 0 16,-2 0-16,1 1 0,-1-1 15,1 2-15,0-2 16,-1 1-16,1-1 15,-1 1-15,1 0 0,0-1 16,-1-1-16,1 2 16,-1 0-16,1-2 15,-1 0-15,1 1 0,0-1 16,-1 1-16,2-1 16,-2 0-16,2 1 15,-1-1-15,0 2 0,0-2 16,0 2-16,-2-1 15,2 0-15,-2 0 0,1 0 16,-1-1-16,1 0 16,-1 1-16,2-1 15,-2 0-15,1-1 0,-1 1 16,2 0-16,-2-1 16,-1 0-16,2 2 15,-1-3-15,0 1 0,-1-1 16,2 0-16,-2 1 15,0-1-15,1 0 16,-1 0-16,0 0 0,1 1 16,-1-1-16,0 0 15,0 1-15,1-1 16,-1 2-16,1-2 0,0 1 16,1-1-16,0 1 15,0-1-15,0 0 16,0 0-16,0 1 0,0 2 15,-1-2-15,2 1 16,-2 0-16,1 1 16,0 0-16,1-1 0,0-1 15,0 2-15,1-1 16,0 1-16,-1-2 16,1 1-16,0 0 0,-2 0 15,1-1-15,0 3 16,0-2-16,0 2 15,-1-1-15,2 1 0,-1 1 16,-1-1-16,1 0 16,1-1-16,-2 2 15,1-1-15,-1-1 0,0 1 16,0-1-16,0 0 16,-1 0-16,1 2 0,-1-2 15,1 2-15,-1-2 16,0 3-16,0-1 15,0-1-15,0 2 0,0-1 16,2 1-16,-1-1 16,2 1-16,-1 0 15,2 0-15,-2-1 0,2 0 16,1 1-16,-1 1 16,1-1-16,-1 0 15,1 1-15,-1 0 16,0 1-16,0-1 0,0 1 15,0 0-15,0 0 16,-1 0-16,1 0 16,0-1-16,-1 0 0,1 0 15,-2-2-15,1 2 16,0-1-16,-1 0 0,1 0 16,-1 1-16,-1-2 15,2 1-15,-3 0 16,2 0-16,0-1 0,-1 2 15,0-1-15,-1 0 16,2 0-16,-2-1 16,1 1-16,-1 0 0,2-1 15,-2-1-15,1 1 16,0-1-16,0 1 16,-1-1-16,1 0 0,-1 0 15,2-1-15,-3 2 16,1-3-16,1 2 15,-1-1-15,1 1 0,-1-2 16,1 2-16,0-1 16,1 1-16,-2 0 15,1-2-15,-1 0 0,0 1 16,-1-2-16,0 0 16,0 0-16,-2-1 0,0-1 15,0 0-15,-1 0 16,-1-1-16,0 0 15,0 1-15,0-1 16,-2 1-16,2 0 0,-1-1 16,0 1-16,-1-1 15,1 0-15,-1 0 0,0-1 16,-1 1-16,2 0 16,-1 1-16,0 0 15,1 0-15,0 1 16,0 0-16,-1 1 0,2 0 15,-1 0-15,0-1 16,0 1-16,-1 0 0,1-2 16,-1 1-16,-1-1 15,0 1-15,-1 0 16,1 2-16,1-2 0,-2 2 16,1-1-16,-1 2 15,2-1-15,0 1 16,-2-1-16,2-1 0,-2 2 15,2-1-15,0 1 16,-2-1-16,2 0 16,1 2-16,-1 0 0,1-1 15,1 1-15,0 0 16,2 1-16,-1 0 16,1-1-16,0 1 0,1-1 15,0 0-15,0 0 16,-1 0-16,1 0 15,0 0-15,1 0 0,-2 1 16,1-2-16,0 2 16,0-1-16,1 0 15,-1 1-15,0-2 0,0 1 16,2-1-16,-2 1 16,1-1-16,1 1 15,-2 0-15,1 0 0,1-1 16,-1 1-16,0 1 15,1-1-15,-1 0 0,0 0 16,1 1-16,-1 1 16,0-1-16,1 0 15,-1 0-15,0 1 0,2 0 16,-1-1-16,1 1 16,-1 1-16,1-1 15,-1-1-15,1 2 16,-1-1-16,1 1 0,0-1 15,0 1-15,0-2 16,1 2-16,1-1 0,-2 0 16,1 0-16,-1-2 15,1 1-15,-1 0 16,1-2-16,-1 2 0,-1-2 16,0 1-16,2 0 15,-1 0-15,-1-1 16,0 1-16,1 0 0,-2-2 15,2 0-15,-2 2 16,0-2-16,1 2 16,-1-1-16,0 0 0,0 0 15,0 0-15,0 0 16,0 1-16,0-2 16,0 2-16,1-1 0,-2 0 15,1-1-15,0 1 16,0-1-16,-1 0 15,1 1-15,0 0 0,-1 0 16,1 0-16,0 1 16,0-1-16,0 1 15,-1 1-15,2-2 0,-1 2 16,1-1-16,0 1 16,0 0-16,0-1 0,0 1 15,0-2-15,-1 2 16,1 0-16,0-2 15,-1 1-15,0 0 0,1 0 16,-2 0-16,1-1 16,0 2-16,-1-2 15,0 1-15,0 0 16,1 0-16,0 1 0,-1-1 16,0 2-16,2-1 15,-1-1-15,0-1 16</inkml:trace>
  <inkml:trace contextRef="#ctx0" brushRef="#br0" timeOffset="126969.28">6203 1749 0,'0'0'0,"0"0"16,0 0-16,0 0 16,2-9-16,-1 3 0,1 0 15,0 0-15,-1 2 16,0 2-16,1 1 15,-1-2-15,-1 3 0,0 0 16,-1 0-16,-1 1 16,1-1-16</inkml:trace>
  <inkml:trace contextRef="#ctx0" brushRef="#br0" timeOffset="44508.81">14598 5135 0,'0'0'0,"0"0"0,0 0 0,0 0 0,0 0 0,-2-9 0,-1 1 15,-1 0-15,2 0 16,-2 1-16,0 1 16,1-1-16,0 1 0,-2-2 15,1-1-15,-3-1 16,-1 0-16,-2 0 0,-2-3 15,-2 2-15,2 1 16,-1 2-16,-1 2 16,0-1-16,-2 2 0,1 3 15,-3 0-15,0 2 16,0 1-16,1 0 16,0 3-16,1 1 0,0 3 15,-1 1-15,3 2 16,-1 2-16,4 2 15,1-1-15,1 1 0,1 3 16,-1 0-16,2 2 16,0 3-16,2-1 15,1-2-15,2-1 0,-1 1 16,2-1-16,2 2 16,2-1-16,-1-2 15,0-2-15,2-2 0,0-3 16,-1 0-16,2-2 15,-2 0-15,2-3 16,-2-2-16,3 0 0,0-2 16,2-1-16,1-2 15,2 0-15,3-1 16,1-2-16,2 1 0,4-2 16,-1 0-16,-3-1 15,1 2-15,-1-1 16,-1 1-16,5-1 0,1 2 15,1 2-15,3 0 16,0 1-16,-10 2 16,1 1-16,-1 0 0,1 1 15,3 2-15,0 0 16,-1 3-16,0 1 16,-4 3-16,1 0 0,-1 0 15,-2 2-15,0-1 16,0 2-16,-3 1 0,-2 2 15,-1 1-15,1 1 16,0 3-16,-2-2 16,-1-1-16,-1 3 0,-1 2 15,-3 2-15,-1-1 16,-3-1-16,-2 1 16,-1 1-16,0-2 0,1-1 15,-3-2-15,-1-1 16,1-3-16,-2 0 15,-3-3-15,-2 1 0,-1-1 16,-2-3-16,-1 0 16,2-3-16,-1-3 15,0 1-15,-3-2 0,-1-1 16,-2-2-16,2-3 16,0-3-16,-1-2 15,3-2-15,0-1 0,0-3 16,4-2-16,-3-3 15,3 2-15,1-2 16,2 0-16,1 2 0,3 0 16,4 2-16,1 2 15,5-1-15,3 2 16,3-1-16,2-4 0</inkml:trace>
  <inkml:trace contextRef="#ctx0" brushRef="#br0" timeOffset="49961.49">15261 5607 0,'-4'-11'0,"0"-9"0,-3 10 16,-1 1-16,4 4 15,-5-1-15,-1 2 0,0 2 16,0 2-16,0 4 16,-3 0-16,1 3 15,-1 1-15,-2 0 0,2 1 16,-1 1-16,0 2 16,-1 0-16,2 0 15,1 0-15,-1 2 0,2 0 16,2 1-16,0 1 15,2-1-15,0 2 16,0 1-16,2 1 0,-1 2 16,3-2-16,0-1 15,2 0-15,0-1 16,0-2-16,0 0 0,2-1 16,0-2-16,3 0 15,-1-2-15,1-1 16,2 1-16,1-1 0,0 0 15,1-2-15,3 1 16,2-1-16,2-1 16,1-1-16,3 1 0,1-1 15,-1-1-15,0 0 16,-1-2-16,2-1 16,-3 1-16,1-4 0,1 1 15,0-3-15,3-3 16,-3-1-16,0-4 0,0-4 15,-3-3-15,-3-1 16,0-2-16,1 0 16,0-5-16,-1 1 0,-3-2 15,-3 0-15,1 5 16,-2-1-16,2 1 16,0-1-16,-2 3 15,3 2-15,3 1 0,3 3 16,-1 1-16,5 2 15,5 1-15,4 1 0,1 0 16,0 3-16,0 3 16,0 2-16,-3 4 15,-6 0-15,-5 1 0,-3-1 16,-6 1-16,-1 0 16,-1-1-16,-3 0 15,-1 2-15,-2-2 0,-2 1 16,-4 1-16,-2-1 15,-5 0-15,-1 1 16,-3 0-16,0 0 0,-3-1 16,-4 0-16,0 2 15,2 0-15,3 1 0,2 1 16,2 2-16,2 0 16,1 1-16,2 1 15,1 1-15,2 1 16,1 1-16,0-1 0,3 0 15,0 0-15,3 1 16,0 2-16,2 0 16,0 1-16,1-1 0,2 1 15,3-1-15,1-1 16,-1 0-16,7-1 16,-2 0-16,2-3 0,1 0 15,-1-1-15,1 0 16,3-1-16,1-1 0,4-2 15,3-3-15,0-1 16,0-2-16,-2-2 16,0-4-16,-1-2 0,0-2 15,-3-3-15,0-3 16,-2-2-16,-2-3 16,-5-2-16,-3-1 0,-3 2 15,-3-1-15,-1-2 16,-1-2-16,-3 3 15,-3 4-15,-2 3 16,-3-1-16,-3 2 0,3 1 16,0 2-16,2 3 15,2 5-15,2 0 0,2 3 16,0 1-16,3 0 16,0 2-16,2 1 15,2 0-15,1 1 0,3-1 16,2-1-16,4-1 15,3-2-15,7-3 16,3-1-16,0-2 0,1-2 16,4-6-16,-5-1 15,-1-3-15,0-4 16,-4-3-16,-3 0 0,-4-3 16,-4-5-16,0-3 15,1-4-15,0-3 16,-3-3-16,-1 0 0,0-1 15,-4 6-15,2 5 16,-2 6-16,-2 2 16,-1 4-16,-3 5 0,-1-1 15,2 6-15,0 3 16,1 3-16,0-2 0,1 5 16,0 1-16,0 3 15,0 0-15,-1 4 16,0 4-16,-1 3 0,2 4 15,0 5-15,-1 4 16,0 13-16,-1 1 16,1 2-16,-3 10 0,-2-1 15,-2-4-15,0-1 16,1-1-16,3 2 16,-3-4-16,1-2 0,0 2 15,4-5-15,-1 1 16,0-4-16,2-4 15,1 1-15,-1 0 0,1-3 16,-1 1-16,1-3 16,1-1-16,-2-1 15,0 0-15,1-1 0,0 1 16,0-3-16,-1 0 16,1-3-16,1 2 15,1 0-15,0-2 0,1-2 16,1 1-16,-2-2 15,1 0-15,1-1 16,-1-1-16,0 0 0,2 0 16,-1-1-16,1 0 15,-1-2-15,1 2 16,-1-1-16,1 0 0,-2-1 16,2 1-16,0 0 15,0-1-15,0 2 0,2-1 16,0 1-16,0-3 15,3 2-15,1-3 16,2 1-16,1-1 16,1-1-16,1-2 0,-2-2 15,2-2-15,1-2 16,0-3-16,0-1 16,2-4-16,2-3 0,3-3 15,-4-2-15,-1-5 16,0-3-16,0-7 0,-5-1 15,0-2-15,-4-9 16,-1-2-16,3-14 16,-1 6-16,-3 2 0,-1-1 15,2-1-15,-3-1 16,1 1-16,-5 2 16,2 4-16,-2 0 15,-1 1-15,-4 6 0,-3 2 16,4-2-16,3 9 15,0 2-15,0 0 0,0 3 16,3 1-16,-1 5 16,-2 6-16,3 6 15,-2-2-15,1 3 0,0 3 16,-1 1-16,-1 6 16,-1 0-16,1 4 15,-1 4-15,0 4 0,0 4 16,-1 5-16,-2 11 15,-1 4-15,-2 6 16,0 9-16,-2 4 0,-1 0 16,1 4-16,-2-1 15,2-1-15,5-8 16,0-6-16,-5 0 0,0 4 16,2-2-16,2 0 15,-2-3-15,1-4 16,-1 0-16,3 4 0,-1-3 15,1-1-15,1-1 16,1-2-16,2-1 16,1-2-16,0 0 0,1-3 15,2-1-15,1-5 16,-2 2-16,0-1 0,1-1 16,0-2-16,-1-2 15,2-5-15,0-1 16,3-1-16,2-2 0,3 0 15,3-1-15,-1-3 16,0-2-16,1-2 16,-3-1-16,2-2 0,-3-2 15,1-3-15,0-1 16,1-3-16,0-2 16,2-3-16,-2 0 0,-2-5 15,4-5-15,-3 3 16,2-3-16,-3-2 15,0 0-15,-2 1 0,3 1 16,0 2-16,3 3 16,3 1-16,1 4 15,-2 5-15,5 1 0,2 0 16,-2 4-16,3 2 16,4 2-16,-3 3 15,-4 3-15,-5 2 0,-4-2 16,-5-1-16,-1 1 15,-5-2-15,1 0 16,-2 0-16,-2 0 0,0-1 16,-2-1-16,-2 0 15,-3 0-15,-1-1 0,-3-2 16,11 5-16,-1 0 16,-29-6-16,-7 1 15,13 6-15,2 0 16,-1 2-16,-3 2 0,2 2 15,1 0-15,5 2 16,0-2-16,0 6 16,1-2-16,1 0 0,0 3 15,2 0-15,2-1 16,2 3-16,1 0 0,3 0 16,2 1-16,1-1 15,1 1-15,0-2 16,1 1-16,1 0 0,0 0 15,2-3-15,2 0 16,0-2-16,2-1 16,2-1-16,0-1 0,1-1 15,3 0-15,2-2 16,4-1-16,2-2 16,-1 0-16,2-3 15,1-5-15,-1 0 0,-1-4 16,2-2-16,-1-4 15,-2-1-15,-1-5 0,0-2 16,0-3-16,0-1 16,-4-2-16,-2-4 15,-3 1-15,0 3 0,-2 3 16,-2 2-16,-1 3 16,-2 5-16,1 3 15,-2 1-15,-1 4 0,0 1 16,-1 3-16,0 2 15,1 2-15,-1 4 16,-1 1-16,0 3 0,1 4 16,-2 2-16,-1 7 15,-1 1-15,0 3 16,-1 0-16,0 6 0,-1-2 16,3-6-16,-1 0 15,4-4-15,3-1 16,-1-1-16,2 2 0,1-3 15,2 0-15,1-2 16,4-2-16,0-1 16,2-4-16,3 1 0,0-3 15,1-2-15,-1-3 16,-1-1-16,0-2 0,1-5 16,-3-1-16,0-5 15,0-1-15,1-6 16,-4-4-16,-1-1 0,1-2 15,0-3-15,-3 0 16,-1 2-16,-2 3 16,0 4-16,-2 4 15,-3 6-15,0 0 0,2 6 16,-2 2-16,0 1 16,-1 3-16,0 3 0,1 4 15,-1 3-15,0 5 16,1 2-16,-1 10 15,1 0-15,-1 1 0,-3 0 16,1 0-16,-1-4 16,0-3-16,0-4 15,-1-3-15,2-2 0,0-3 16,0-2-16,2-4 16,0-1-16,1-2 15,1-2-15,0-2 0,4-4 16,-2-2-16,3-1 15,0-4-15,4-4 16,4-7-16,-1 1 0,2-3 16,-1 0-16,3-1 15,-1 2-15,0 1 16,1 2-16,-1 4 0,-2 1 16,2 3-16,-1 4 15,-1 2-15,-3 2 16,5 1-16,1 3 0,-1 1 15,1 1-15,-1 2 16,-2 2-16,-1 4 0,-2 2 16,-3 1-16,-2 2 15,-1 2-15,-3 3 16,-1 0-16,-1 1 0,-1 1 16,0 2-16,-1-1 15,-2 3-15,1-3 16,0 1-16,-1-2 0,2 0 15,2 1-15,1-2 16,4 2-16,-1-1 16,4-1-16,2 0 0,1-2 15,1-1-15,2-2 16,-1-2-16,3 0 16,-1-2-16,2-4 0,1-1 15,1-3-15,-1-5 16,-1 1-16,-3-4 15,-2-1-15,-2-4 0,-2-5 16,-1-2-16,0-2 16,-2-2-16,0-3 15,-1 0-15,1 2 0,0-5 16,4 1-16,0 2 16,2 2-16,2 3 0,0 1 15,2 4-15,2-1 16,2 3-16,-1 3 15,2 2-15,2 1 16,0 1-16,3 3 0,-2 2 16,0 2-16,2 2 15,-2 2-15,0 0 16,-3-1-16,-6 1 0,-2 0 16,-2-1-16,-3 1 15,-1 2-15,-3-2 16,0 2-16,-2-1 0,-2 1 15,-3-2-15,-1 0 16,-4-1-16,-4 1 0,-2-3 16,-9 0-16,-2-3 15,0 2-15,-1 1 16,-3 0-16,3 1 0,4 3 16,3 1-16,1 3 15,1 1-15,1 1 16,2 1-16,4 2 0,0 0 15,4 2-15,0 2 16,1 0-16,1 3 16,3-1-16,1 1 0,1-1 15,2-1-15,2 1 16,0-1-16,4 2 16,-1-1-16,1-2 0,3-1 15,-1-3-15,1-1 16,1-1-16,2-3 15,-1-1-15,0-3 0,2-1 16,1-2-16,-1-2 16,2-3-16,2-1 0,2-5 15,2-3-15,1-1 16,0-6-16,-1-3 16,2-8-16,-4-3 0,0-3 15,-4-8-15,-5-4 16,5-6-16,-4 5 15,-2-3-15,1 6 16,-4 2-16,1-2 0,4 4 16,-2 2-16,-6 0 15,0-3-15,2-2 16,-1 5-16,0 0 0,0 3 16,-2-3-16,0 3 15,1 7-15,2 2 16,0 5-16,1 3 0,-2 8 15,-4 0-15,-2 4 16,0 1-16,1 5 0,-1-1 16,-1 2-16,0 2 15,0 3-15,-3 3 16,0 4-16,0 3 0,-5 10 16,0 4-16,0 2 15,-6 26-15,6-9 16,1-2-16,-3 7 0,1-2 15,0 2-15,1-3 16,-1-3-16,0-2 16,1-7-16,5 3 15,-1-2-15,2-5 0,1 0 16,1-2-16,-1 1 16,1-12-16,-2 3 15,1-2-15,1-2 0,1 2 16,1-1-16,1 0 15,-1-2-15,1-2 0,1 0 16,-1-2-16,1 1 16,1-1-16,1-2 15,2 0-15,1 1 0,2-2 16,0-2-16,2 0 16,3 0-16,1 1 15,1-2-15,2 0 0,0-3 16,2-1-16,2 0 15,0-3-15,0-1 16,0-5-16,-5-5 0</inkml:trace>
  <inkml:trace contextRef="#ctx0" brushRef="#br0" timeOffset="51315.64">15954 5385 0,'0'0'15,"0"0"-15,10-3 16,2 0-16,-1 0 16,2-1-16,1-1 0,-2 2 15,0-2-15,-1 2 16,0 0-16,2-1 16,-1 1-16,3 1 0,2-1 15,1 1-15,2 0 16</inkml:trace>
  <inkml:trace contextRef="#ctx0" brushRef="#br0" timeOffset="56119.71">20473 5616 0,'-4'-14'0,"-6"-11"15,4 9-15,1 2 16,-2-2-16,-1-2 15,-2 2-15,0 0 0,-1 3 16,0 0-16,0 4 16,-2 0-16,1 3 0,-4 1 15,0 1-15,-4 3 16,-5 2-16,0 2 16,0 4-16,-3 1 0,1 3 15,1 2-15,5 4 16,-1 3-16,2 0 15,-2 0-15,2 0 0,5 1 16,-1 2-16,4 2 16,-1 1-16,5 0 15,0-1-15,4-2 0,4-1 16,5 1-16,-1 0 16,3 0-16,2 0 15,4-3-15,3-1 0,3-1 16,2-2-16,2-2 15,3-3-15,3-2 16,-3-4-16,2-6 0,-5-5 16,-2-3-16,0-3 15,2-4-15,0-2 16,-1-5-16,-2-1 0,-2-2 16,2-8-16,-1 1 15,0-2-15,0 4 16,-5 6-16,-1 2 0,-4 1 15,-4 7-15,-4 0 16,1 3-16,-2 2 0,-2 1 16,1 1-16,0 3 15,1 1-15,-2 1 16,1 2-16,-1 1 0,-1 2 16,0 4-16,1 0 15,-2 4-15,1 5 16,-1 5-16,1 2 15,0 3-15,0 1 0,-1 6 16,1 0-16,-2 0 16,2-4-16,0-1 0,1-1 15,-1-1-15,3-5 16,1 0-16,2-3 16,0-4-16,3 0 0,0-1 15,4-1-15,4-2 16,0-1-16,5-5 15,0-1-15,4-4 0,-3-4 16,1-3-16,1-4 16,2-6-16,-2-2 15,3-8-15,-6-4 0,-5 0 16,0-10-16,-6 3 16,-2 4-16,-5 6 15,4 5-15,-4 3 0,1 7 16,0 0-16,-1 4 15,0 3-15,1 4 16,-2 0-16,0 2 0,1 2 16,-2 5-16,1 2 15,-2 5-15,1 4 0,-2 12 16,-1 5-16,-4 4 16,-1 7-16,0-2 15,-2-3-15,1-8 0,2-4 16,-1-5-16,3-6 15,0-3-15,1-3 16,1-3-16,0-2 0,0-2 16,2-3-16,-1-3 15,1-4-15,2-3 16,2-4-16,1-3 0,3-10 16,2-5-16,2-1 15,5-9-15,0 4 16,2 3-16,1 1 0,3 4 15,-2 9-15,1 1 16,-2 4-16,-1 4 16,-1 2-16,-1 2 0,-1 2 15,0 4-15,-2 2 16,1 2-16,-2 2 16,-1 2-16,0 2 0,-1 2 15,0 1-15,-4 3 16,0 3-16,-1 4 15,-4 3-15,-1 1 0,-2-2 16,0 2-16,-2 1 16,2-1-16,0 0 15,2-1-15,1-1 0,0-1 16,1-3-16,2-1 16,0-2-16,0-4 0,1 0 15,2-2-15,3-1 16,0-1-16,4-1 15,0-2-15,0-1 16,3-3-16,0-3 0,2-4 16,-2-3-16,1-2 15,-2-4-15,-3-3 0,-2-3 16,0-4-16,-3-3 16,-3-3-16,-1 2 15,0-6-15,0 0 0,0 0 16,3 3-16,3 0 15,1 1-15,2 2 16,1 4-16,3 4 0,7-1 16,2 2-16,4 3 15,2 6-15,2 2 16,7 5-16,-3 2 0,-1 4 16,-9 3-16,-2-1 15,-2-4-15,-5 1 16,-4-1-16,-6 0 0,-1 0 15,-3 0-15,-2 1 16,1-1-16,-5-1 16,-2 2-16,-5-1 0,-7-1 15,0 0-15,-7-1 16,-10-3-16,-2-2 16,5 0-16,-6 2 0,4 3 15,3 3-15,2 1 16,2 0-16,3 2 15,0 0-15,1 3 0,-4 3 16,2 2-16,2-2 16,2 4-16,3-2 0,0 3 15,0 1-15,1 4 16,0-1-16,4 0 16,0 3-16,4 0 15,2 1-15,2 2 0,3-2 16,3 1-16,0 1 15,1-2-15,4 2 0,-1-2 16,4 0-16,4 0 16,1 0-16,2 0 15,0-4-15,1-2 0,6-4 16,0-1-16,1-2 16,0-5-16,-4-3 15,3-3-15,-2-2 0,2-1 16,2-3-16,-2-3 15,1-5-15,0-8 16,-4-2-16,-1-7 0,0-2 16,1-2-16,-3-4 15,-5-3-15,-2-4 16,1-5-16,-2 5 0,0-1 16,1-6-16,-2 0 15,-2-1-15,0-1 16,2-1-16,2 1 0,0 5 15,1 1-15,1 4 16,-2 7-16,-8 5 16,3 6-16,-5 4 0,-1 1 15,1 4-15,1 3 16,-2 2-16,-1 5 16,1 0-16,-1 4 0,1 0 15,-1 3-15,0 2 16,-2 3-16,2 0 15,-5 14-15,2-1 0,-3 13 16,-2 28-16,4-11 16,-2 7-16,-4 7 0,-4 27 15,5-35-15,-3-1 16,-2-6-16,4-2 16,2-6-16,3 0 15,1 1-15,1 1 0,-3-1 16,2-5-16,1 1 15,0 0-15,5 2 16,0-6-16,1-1 0,0-6 16,3-5-16,1-2 15,-1 2-15,6-2 0,-2 0 16,0 0-16,1-3 16,-1 0-16,1-1 15,1-3-15,1 2 0,5-2 16,-1-2-16,6-1 15,-1 0-15,3 0 16,0-4-16,9-7 16</inkml:trace>
  <inkml:trace contextRef="#ctx0" brushRef="#br0" timeOffset="59566.3">23075 4718 0,'0'0'16,"0"0"-16,0 0 0,0 0 16,0 0-16,0 0 15,0 0-15,10 8 0,0 9 16,0 3-16,1 5 16,-2 6-16,-2 7 15,-2 0-15,3 5 0,-3 4 16,1-9-16,0 3 15,-2-4-15,-6 3 16,3 2-16,5-1 0,3 0 16,-7 4-16,1-1 15,7-2-15,3 1 16,-7-1-16,0 0 0,1-2 16,-3-1-16,-2-3 15,1-1-15,2 2 16,1-7-16,1-1 0,-1-4 15,-1-2-15,-1-3 16,0-1-16,-1-2 16,1-4-16,0-1 0,-1-1 15,-1-1-15,-1 1 16,1 1-16,-1 2 0,1-1 16,0 2-16,-1-2 15,1-3-15,1-1 16,-2-1-16,1-1 0,-1-2 15,0-2-15,0 2 16,0-3-16,1-1 16,-1 0-16,-1 1 15,1-2-15,0-3 0,1 1 16,0-2-16,1-2 16,1-2-16,1-2 15,-1-2-15,2-5 0,0 0 16,1-1-16,1-1 15,0-1-15,0 4 0,3-3 16,0-1-16,-1 1 16,-1-2-16,1 1 15,0-2-15,0 1 0,-1 3 16,0 2-16,-1 4 16,-3 2-16,1 3 15,-2 3-15,0 3 0,1 2 16,1 3-16,1 4 15,-2 2-15,3 5 16,0-1-16,1 5 0,2 2 16,-2 1-16,0 3 15,1 1-15,-1-3 16,-1 0-16,-1-3 0,1-1 16,1-1-16,1 3 15,1 0-15,-1 0 16,2-3-16,-4-2 0,0-3 15,-1-2-15,-1-2 16,-2-2-16,1-1 0,-2-3 16,1-1-16,0 0 15,-1-2-15,2 0 16,0-2-16,1-1 0,-1-3 16,1 1-16,-2-4 15,2-3-15,-2-5 16,2-6-16,0-3 0,0-12 15,1-3-15,0-2 16,3-33-16,-5 22 16,6-2-16,1-4 15,-7 5-15,2 1 0,-1-7 16,-3 4-16,-5 5 16,3-6-16,0 3 15,6-1-15,-5 4 0,1 1 16,4 3-16,-2-2 15,3 4-15,-2 3 0,-2 8 16,1 7-16,-2 6 16,0 1-16,2 10 15,-2 0-15,0 5 0,0-2 16,-1 2-16,3 2 16,-2-1-16,1 2 15,0 1-15,0 3 0,-2 0 16,1 1-16,1-1 15</inkml:trace>
  <inkml:trace contextRef="#ctx0" brushRef="#br0" timeOffset="62120.75">24212 5683 0,'-9'-13'0,"-7"-19"15,7 29-15,0-4 16,3 4-16,-7 0 15,1 0-15,0 3 0,0 3 16,-2 0-16,3 2 16,0 1-16,0 1 15,1 3-15,-2 2 0,1 2 16,0 2-16,1 1 16,-1 4-16,1 3 15,0-2-15,3-1 0,0 3 16,1-1-16,1 1 15,3-2-15,1-1 16,2-2-16,2-2 0,1 0 16,-1-5-16,1 0 15,2 2-15,1-3 16,2-1-16,1-1 0,0-1 16,2-3-16,0-1 15,3-3-15,-1-3 16,3-4-16,0-3 0,0-2 15,-2-2-15,1-3 16,-2-3-16,3-9 0,-1-3 16,-3-2-16,-2 1 15,1 1-15,-5 4 16,-2 6-16,-2 3 16,-1 2-16,1 5 0,-3 2 15,1 3-15,-1 3 16,0 2-16,-1 3 0,0 2 15,-1 4-15,0 4 16,0 2-16,1 2 16,-1 3-16,2 4 15,-1 4-15,2-1 0,0 2 16,1 2-16,2-2 16,1-5-16,1-2 0,-2-3 15,2-3-15,-2-1 16,1 0-16,0-5 15,2-1-15,4-5 0,2-2 16,0-1-16,1-3 16,1-4-16,3-3 15,-1-6-15,4-3 0,-2-4 16,2-7-16,-2-3 16,-1-2-16,1-7 15,0-5-15,-2-4 16,1-5-16,0-1 0,-3 8 15,-5-2-15,0-2 16,-1 1-16,-3 1 0,0-1 16,1 0-16,-3 9 15,3-2-15,-1 4 16,-4 2-16,1-4 0,0 2 16,1 3-16,-3 4 15,3 2-15,-1 2 16,-1 3-16,-2 9 0,0 7 15,-1 2-15,1 4 16,1 0-16,-1 3 0,-1 1 16,0 2-16,-2 4 15,2 5-15,0 5 16,-1 5-16,-1 10 16,-1 4-16,2 3 0,-2 10 15,-3 3-15,-2-3 16,-1 9-16,0-1 0,1-1 15,2-5-15,4-10 16,-3-1-16,0-4 16,-1 4-16,2 0 0,3 0 15,1-1-15,0 1 16,-1-2-16,-1 1 16,2-1-16,2-2 0,-2-2 15,0 1-15,1-5 16,1-3-16,-1-5 15,-1-3-15,0-3 0,1 3 16,1-2-16,0-2 16,3-1-16,0-1 15,1-1-15,-1-1 0,3 0 16,-1-1-16,3-1 16,0-2-16,1 1 15,5-3-15,2 0 0,2-3 16,3 0-16,-1-1 15,6-3-15,2-1 16,3-2-16,3-2 0,-4-1 16,2-2-16,-1-4 15,2-4-15,-5-5 16,-6-3-16,-4-2 0,-3 0 16,-4 5-16,-4 2 15,-4 2-15,2 0 16,-4 2-16,-1 2 0,-1 2 15,-1 3-15,-1 3 16,-3 2-16,0 2 16,-3 1-16,0 4 0,-2 2 15,-1 2-15,-1 3 16,-1 2-16,1 2 0,-1 4 16,-1 3-16,3 1 15,0 3-15,1-1 16,3 1-16,2-1 0,0-1 15,1-2-15,0 0 16,1-1-16,1 0 16,2-3-16,1 0 0,2-2 15,4-2-15,0-1 16,2-1-16,2-2 16,4-1-16,2-3 0,1-1 15,0-1-15,0-2 16,0-1-16,1-2 15,4-2-15,1-3 0,-1-1 16,3-2-16,-2-3 16,0 1-16,-2-4 15,-4-2-15,0 1 0,2-3 16,1-2-16,-1 0 16,3-1-16,-2-1 15,-2 5-15,4 1 0,0 1 16,-4 2-16,-3 1 15,1-1-15,1 2 16,-4 4-16,0 2 0,-2 2 16,-4 4-16,-2 0 15,-2 2-15,-2 0 16,-1 2-16,-1 0 0,-2 1 16,-2 1-16,-3 3 15,-2 0-15,-2 3 16,-1 3-16,-5 4 0,-1 2 15,1 0-15,-1 2 16,-1 3-16,3 0 0,2-2 16,3 1-16,1-1 15,2-1-15,1-1 16,1-2-16,0-4 0,3-3 16,-1 0-16,3-3 15,1-3-15,1 0 16,2 0-16,2-3 15,1 0-15,3-3 0,1-1 16,1-2-16,4 1 16,0-3-16,5-1 15,1 1-15,1 0 0,-1 2 16,1-1-16,-1 2 16,0 1-16,-2 2 0,-2 1 15,2 2-15,-1 3 16,2 2-16,1-1 15,-4 3-15,1 0 0,-3 2 16,-2 0-16,-2 1 16,-3 1-16,-1 0 15,-4 0-15,-3 1 0,-3 1 16,-3 0-16,-2 0 16,-3-2-16,-2 0 15,-5 0-15,-1-1 0,-1-1 16,-4-1-16,1-1 15,2-2-15,1 1 16,3 0-16,2-2 0,2 1 16,2-3-16,0 1 15,3-3-15,1-5 16</inkml:trace>
  <inkml:trace contextRef="#ctx0" brushRef="#br0" timeOffset="67490.5">27004 6121 0,'0'0'15,"0"0"-15,9-6 16,0 1-16,1-1 0,1 0 16,2-1-16,-2-1 15,3-4-15,1-2 16,-1-1-16,0-4 16,-1-1-16,2-6 0,-3 0 15,2-8-15,-2 1 16,-1-3-16,1-8 0,-1-4 15,4-9-15,-2-2 16,-4 5-16,0-1 16,-1-1-16,0-2 0,-2 1 15,0 0-15,-7 2 16,-3 0-16,-2 3 16,-4 4-16,2 0 15,2 4-15,7 1 0,2 1 16,-2-2-16,-2 6 15,2 6-15,1 1 0,1 4 16,-1 1-16,-1 9 16,0 2-16,-2 1 15,-2 4-15,1 4 0,0-1 16,0 3-16,-1 2 16,0 1-16,0 3 15,-3 3-15,1 4 0,-1 2 16,0 5-16,1 9 15,0 3-15,0 3 16,-1 12-16,-1-1 0,1 0 16,0 2-16,3 0 15,1 2-15,0 0 16,0 5-16,-1-3 0,-3-1 16,3-1-16,0-3 15,0-1-15,1-1 0,0-2 16,2-3-16,-1 1 15,1-5-15,-2-1 16,-3 2-16,1-1 0,1-1 16,-1-4-16,-3 1 15,-1-1-15,1 0 16,0-3-16,1-1 16,2-1-16,2-3 0,0 0 15,2-1-15,2 0 16,-4-3-16,2 1 0,0-5 15,0 1-15,0-2 16,0-1-16,0 0 16,0-2-16,0-1 0,0-2 15,0-1-15,0-2 16,0 1-16,-1-1 16,1-2-16,0-1 0,-1-1 15,1-2-15,0-2 16,1-2-16,2-2 15,1-3-15,2-5 0,1-2 16,4-1-16,0-3 16,3-6-16,3 2 15,-1 0-15,-2 2 0,4 0 16,0 2-16,0 1 16,0 4-16,-2 3 15,1 3-15,-1 0 0,-1 1 16,0 3-16,-3 1 15,-1 2-15,1 2 16,-4 1-16,3 2 0,-1 1 16,1 2-16,-1 0 15,-1 3-15,-1 0 0,-1 3 16,0 2-16,0 2 16,-2 2-16,0 3 15,-1 2-15,-3 1 0,-2 2 16,0-1-16,-1 3 15,0 0-15,-1-1 16,1 1-16,1 0 0,0-1 16,0 1-16,0-2 15,-1-1-15,0-2 16,1 0-16,1-3 16,1 0-16,1-2 0,0 0 15,1-1-15,2-1 16,0-1-16,2-1 0,1 0 15,-2-2-15,2-2 16,-1 0-16,1-3 16,-2-1-16,1-3 0,1-2 15,2-2-15,0-4 16,1-4-16,2-4 16,-1-1-16,-1-3 0,0-1 15,1-8-15,0 4 16,-1-1-16,-2 0 15,2 0-15,1 0 0,2 1 16,1 6-16,1 1 16,-1 1-16,2 4 15,1 2-15,6 2 0,-1 1 16,2 2-16,-3 2 16,-2 3-16,0 1 15,2 0-15,-1 1 0,1 1 16,-1 0-16,-3 1 15,-1-1-15,-2-1 16,-5 0-16,-2 1 0,-2 0 16,-4-1-16,0 0 15,-2 0-15,-3 0 16,-4-1-16,-4-1 0,-3 1 16,-8 0-16,-1 1 15,-4 0-15,0 1 0,3 1 16,0 3-16,5 0 15,0 1-15,3 2 16,-1 1-16,0 1 0,3 2 16,0 2-16,2 2 15,3 1-15,-1 1 16,3 2-16,-1 0 16,3 1-16,-1 2 0,2-4 15,1 0-15,0 0 16,1 1-16,0-2 0,1 1 15,2-4-15,0 1 16,3-2-16,2 1 16,0-1-16,3 1 0,0-3 15,3 0-15,-2-1 16,1-1-16,0 0 16,1-3-16,1 1 0,1-3 15,1-2-15,1-3 16,0-4-16,1-2 15,5-5-15,0-5 0,-3 0 16,0-6-16,1-6 16,-1-1-16,-1-2 15,2-2-15,-3 1 0,-3 0 16,-3 6-16,-1 1 16,-5 3-16,0 1 15,-3 3-15,1 1 0,0 4 16,-2 2-16,1 3 15,-1 0-15,1 5 16,-2 1-16,1 0 0,-1 2 16,0 1-16,2 0 15,-2 1-15,0-1 0,-2 9 16,0 10-16,0 15 16,2-12-16,-1 1 15,1-1-15,-1 0 16,1 5-16,-1-2 0,0-4 15,1-1-15,1-2 16,1-1-16,0-2 0,1 1 16,3-2-16,1 0 15,-2-1-15,2-2 16,1-1-16,0 0 16,2-2-16,-2 0 0,2-1 15,-1-1-15,1-1 16,0-2-16,0 0 0,0-3 15,1-2-15,1-1 16,1-1-16,0-5 16,0-2-16,0-3 0,-2-3 15,-2-2-15,0-4 16,0-2-16,-3-1 16,3-4-16,0-1 0,-3 3 15,-1 3-15,0 3 16,-2 2-16,-1 4 15,2-1-15,-2 3 0,0 2 16,0 4-16,0 2 16,-1 1-16,-1 2 15,1 0-15,-1 2 0,0 2 16,0 2-16,0 2 16,0 3-16,0 1 15,1 4-15,-1 1 0,1 5 16,0 1-16,2 0 15,1 2-15,0 2 16,0 4-16,0-4 0,-1-1 16,1-1-16,-1-1 15,1-2-15,-1 0 16,0-2-16,2-4 0,-1 0 16,2-3-16,-1-2 15,1-2-15,-2-1 0,1-2 16,2-1-16,-1-2 15,2-1-15,0-1 16,0-1-16,1-3 16,-2-1-16,2-3 0,1-2 15,2-5-15,-1-3 16,0-1-16,2-3 0,2-3 16,1-3-16,-4 4 15,-1 0-15,-1 3 16,-1 2-16,-1 6 0,-2 2 15,1 3-15,-2 3 16,-1 2-16,-2 2 16,1 1-16,-1 0 0,0 1 15,0 1-15,1 3 16,-2-1-16,1 1 16,0 1-16,-1 0 0,0 2 15,0-1-15,1 1 16,-1-1-16,0 3 15,-1 0-15,1 0 0,-1 0 16,1-1-16,0 1 16,0 0-16,1 0 15,2 0-15,-1 0 0,1-1 16,-1 0-16,1-1 16,2 0-16,1 0 15,0-2-15,2 1 0,3-3 16,0 0-16,2-1 15,3-3-15,1-1 0,4-3 16,1-2-16,-1-2 16,1-2-16,3-5 15,-1 1-15,-4-2 16,-2 0-16,-3 1 0,-4 1 16,-2 2-16,-1-1 15,-5 3-15,1 1 0,-2 1 16,-2 1-16,-1 1 15,-2 3-15,0-1 16,-3 1-16,0 2 0,-2 2 16,-1 0-16,-2 2 15,0 2-15,-2 2 16,-3 2-16,1 1 16,-1 4-16,0 1 0,-1 3 15,-1 2-15,0 1 16,1 1-16,0 0 0,3 1 15,-2-1-15,3-1 16,1 0-16,3-3 16,1-2-16,2 0 0,1-3 15,1 0-15,1-1 16,2 0-16,1 1 16,3-1-16,3-1 0,3 0 15,2-1-15,2 0 16,1-1-16,1-2 15,1 0-15,-1-2 0,2-2 16,4-1-16,0-3 16,1-3-16,8-3 15,-7-3-15</inkml:trace>
  <inkml:trace contextRef="#ctx0" brushRef="#br0" timeOffset="69613.25">29850 6069 0,'9'-2'0,"0"1"15,-1 0-15,2-1 0,-1 0 16,-1-1-16,-1 0 16,2-1-16,0-2 15,3-1-15,0-3 0,2-2 16,2 0-16,1-4 15,-3 0-15,1-4 0,2-4 16,0-4-16,-2 0 16,-1-6-16,-2 0 15,0-2-15,0-2 0,-1-1 16,-3 4-16,-2 4 16,0 5-16,0 2 15,-2 5-15,-1 3 0,-2 4 16,0 1-16,-1 2 15,0 2-15,0 2 16,0 1-16,0 2 16,-1 2-16,0 3 0,0 3 15,-3 5-15,1 5 16,-4 5-16,2 1 0,-2 12 16,-1 0-16,0 2 15,-2 0-15,1 2 16,1-4-16,4-4 0,-2-5 15,0 0-15,-2-2 16,0-2-16,2 0 16,1-2-16,2-4 0,-1-1 15,2-1-15,1-3 16,0-1-16,1-1 16,0-4-16,0 0 0,-1-2 15,2-3-15,-1-4 16,1 0-16,0-5 15,0-4-15,1-4 0,2-8 16,0-5-16,3-1 16,0-9-16,-1-1 15,5 1-15,3-7 0,1 6 16,1 4-16,2-4 16,2 5-16,-5 9 15,-4 9-15,-5 3 0,1 2 16,3 0-16,1 4 15,2 2-15,-3 3 0,1 5 16,-3 3-16,1 2 16,-2 6-16,0 7 15,-1 6-15,-3 1 0,-1 13 16,1 2-16,-2-4 16,1 2-16,1-7 15,2-4-15,-3-4 0,-2-3 16,0-4-16,0-6 15,-2 0-15,1-4 16,0-1-16,1-3 0,-2 0 16,2-1-16,2-2 15,0 1-15,-2-8 16,2-9-16,1 2 0,3-7 16,3-6-16,2-3 15,10-23-15,-4 14 16,4-2-16,2-2 0,-4 9 15,-3 6-15,1 3 16,-5 7-16,1 1 16,-3 5-16,0 1 0,-2 4 15,0 1-15,1 4 16,0 2-16,1 3 16,-1 5-16,0 4 0,-3 3 15,-2 4-15,2 8 16,-4 2-16,-1 2 15,-1 5-15,-1-3 0,-1-2 16,-1 3-16,-2-3 16,1 0-16,-2-3 15,-1-2-15,0 0 0,0-5 16,0-2-16,0 1 16,2-5-16,-2 1 0,2-2 15,-1 1-15,3-3 16,-1-1-16,2 0 15,1 1-15,0-1 0,0 0 16,2 0-16,0 0 16,2-2-16,2-3 15,1-4-15</inkml:trace>
  <inkml:trace contextRef="#ctx0" brushRef="#br0" timeOffset="71408.3">30940 5436 0,'-3'-11'15,"0"-10"-15,-6 9 16,-4 6-16,3 3 16,-3 0-16,-3 5 0,1 3 15,-2 3-15,0 3 16,0 3-16,0 2 16,-4 7-16,4-1 0,-2 5 15,2 0-15,1 5 16,4 2-16,3-3 15,1 1-15,1 1 0,3-1 16,3-2-16,1-2 16,1 1-16,1 1 15,3-3-15,1-2 0,1-4 16,2-2-16,0-4 16,1-4-16,1-3 0,4-2 15,-1-4-15,1-1 16,-1-4-16,2-5 15,1-2-15,-2-3 0,3-7 16,-2-3-16,-2 0 16,3-7-16,-2 0 15,-2-1-15,1-3 0,-1 0 16,-1 3-16,-3-1 16,-1 0-16,-5 4 15,-4 3-15,-2 2 0,-1 1 16,0 4-16,-1 0 15,0 3-15,1 2 16,0 2-16,1 1 16,0 1-16,3 2 0,0 1 15,3 0-15,0 1 16,1-1-16,2 3 0,1-2 16,1 3-16,-1 0 15,3 0-15,-1-1 16,1 2-16,0 0 0,2-1 15,-1 0-15,0-1 16,0 1-16,-1 1 16,0 0-16,-1 0 0,0 1 15,-1 0-15,0 1 16,-2 1-16,0 3 0,0-1 16,-1 2-16,0 1 15,-1 4-15,0 2 16,-2 5-16,1 2 15,-1 3-15,1 3 0,-3 8 16,-2 0-16,2 1 16,-1 5-16,1-2 15,0-5-15,-1-3 0,0-5 16,0-1-16,1-5 16,0-1-16,1-2 0,0-5 15,0 1-15,0 0 16,1-2-16,1-1 15,-1-1-15,0 0 0,1-3 16,0 1-16,-1-1 16,-1 0-16,2-3 15,-2 0-15,1-2 0,-1-2 16,1-1-16,-1-5 16,0-1-16,2-5 15,-2-1-15,1-4 0,0-8 16,-1-3-16,-2-1 15,0-2-15,1-6 16,1 1-16,-1 0 0,-1 0 16,-1 4-16,2 5 15,0 4-15,2 2 16,0 1-16,2 6 0,0 0 16,2 4-16,-2 4 15,2 0-15,1 2 16,-1 2-16,1 1 0,1 1 15,0 1-15,2 1 16,1 1-16,-1 1 16,1 1-16,0 0 0,0 1 15,-1-2-15,-1 2 16,0 0-16,-1-2 16,-1 1-16,0 1 0,0-2 15,1 0-15,1 0 16,1 2-16,2-1 15,2 1-15,0 1 0,2-1 16,2 0-16,0-2 16,0-2-16,0-2 15,2-2-15,1-1 0,2-4 16,0 0-16,-1-1 16,1-3-16,-2-2 0,-4-1 15,-4 1-15,-5-1 16,-4 2-16,-3-1 15,0 2-15,-3 1 0,-1 1 16,-2 2-16,-2 2 16,0 2-16,-1 2 15,-1 3-15,-2 1 0,-2 2 16,-4 4-16,-2 1 16,1 2-16,0 2 15,2 1-15,-2 8 0,3 0 16,1 3-16,2 2 15,1 2-15,3 1 16,1 0-16,2 1 16,0 3-16,2-1 0,3 3 15,1-3-15,2 0 16,3 1-16,4-6 0,3-1 16,1-5-16,1-1 15,0-3-15,-2-5 16,1-2-16,1-1 0,3-3 15,2-2-15,2-2 16,3-2-16,2-3 16,0-3-16,4-3 0,-1-1 15,5-5-15,4-2 16,-1-5-16,-1 0 16</inkml:trace>
  <inkml:trace contextRef="#ctx0" brushRef="#br0" timeOffset="75678.89">14377 6907 0,'-3'-7'16,"1"-1"-16,-1 0 15,0 0-15,0 1 16,0 2-16,-1-2 0,0 0 16,-2 1-16,0-2 15,1 1-15,-2-1 16,0 1-16,1-1 0,-3 0 15,1 1-15,-1 1 16,0 0-16,-1 1 16,0 2-16,1 0 0,-1 2 15,1 0-15,-1 2 16,1 0-16,-1 1 16,1 1-16,0 2 0,0 0 15,1 1-15,1 2 16,-2 1-16,-1 2 15,-1 1-15,0-1 0,4 2 16,-1 0-16,2 2 16,1 0-16,0 1 0,2 1 15,-1-1-15,1 2 16,1-1-16,0-1 16,-1 0-16,1 1 0,0 0 15,1 0-15,1-2 16,0 0-16,2-1 15,4 0-15,-1-1 0,3-2 16,2-3-16,2 0 16,3-1-16,-1-3 15,1-2-15,-1-1 0,2-2 16,2-2-16,1-3 16,0 0-16,0-3 15,1-2-15,-2-3 16,-3-3-16,-2 0 0,0-2 15,-2-2-15,-1 1 16,-2-1-16,0 1 0,-1 0 16,-3 3-16,1 2 15,-2 1-15,-1 1 16,-1 0-16,0 2 0,1 2 16,-2 3-16,1 1 15,-1 1-15,0 3 16,0 1-16,-1 3 0,2 1 15,-1 3-15,1 3 16,-1-1-16,1 3 0,0 1 16,1 2-16,2 1 15,-1 0-15,1-2 16,1 1-16,0-1 16,1-2-16,0 2 0,-1-2 15,2-1-15,-1-2 16,0-1-16,1-2 15,2-3-15,1-1 0,3-2 16,2-1-16,-1-1 16,0-3-16,-1 0 0,1-3 15,-1-2-15,-2-1 16,-1-3-16,-1-2 16,-1-3-16,-1 0 0,-3-1 15,-1-1-15,0 0 16,-2 1-16,-2 2 15,1 4-15,-3 1 0,2 6 16,0 2-16,1 3 16,0 2-16,-1 4 15,1 4-15,-1 2 0,0 5 16,0 1-16,1 1 16,1 2-16,0-1 15,-1 2-15,1 4 0,-1-8 16,0 0-16,-1-3 15,1-2-15,-1-3 16,0-2-16,1-3 0,-1 1 16,0-3-16,-1-1 15,0-2-15,1-3 16,0 0-16,1-3 0,1-3 16,2-3-16,1 0 15,2-5-15,5-4 16,0 0-16,0-2 0,7-4 15,1 5-15,0 4 16,1 4-16,-1 4 16,-1 4-16,-2 2 0,-1 3 15,-3 3-15,-1 0 16,1 3-16,0 2 16,-2 1-16,-1 3 0,-1 1 15,-1 0-15,0 3 16,1-1-16,-2 3 0,0 0 15,1 2-15,-3 0 16,1-3-16,-1 1 16,0-2-16,0-1 15,0 1-15,-1-2 0,-1 0 16,1-1-16,2-1 16,-1-1-16,1 0 0,0-2 15,2 0-15,2-2 16,0 0-16,2-1 15,6-2-15,0-2 0,2 0 16,0-1-16,0 0 16,-1-3-16,-2-2 15,-5 2-15,0-3 0,-4-2 16,-1-1-16,0-3 16,-3 0-16,-2-4 15,0 1-15,-1-3 0,0 1 16,0 0-16,2 0 15,2 0-15,1 1 16,1 2-16,2 0 0,2 2 16,0 1-16,3 3 15,5 0-15,6 3 16,5 2-16,3 2 0,-2 5 16,0-1-16,0 3 15,-4 2-15,-2-2 16,-7 0-16,0-1 0,-2-2 15,-5 0-15,-2 0 16,-4-1-16,-1 0 16,-1 1-16,-4-2 0,-2 1 15,-2-1-15,-3 0 16,-1 0-16,-2 0 16,-4-1-16,0 0 0,-1 1 15,-1 1-15,0 0 16,0 1-16,2 2 15,-1-1-15,0 1 0,0 2 16,2-1-16,-2 3 16,0 1-16,-1 2 0,3-1 15,0 2-15,2 1 16,0 0-16,2 2 16,2-1-16,2 1 0,2 0 15,2 0-15,0 0 16,3 2-16,0-1 15,3 0-15,-1-1 0,2 0 16,2 0-16,1 1 16,1-1-16,0 2 15,2-3-15,3 0 0,-1-1 16,0-3-16,2 0 16,-1-4-16,1 0 15,0-4-15,1-2 0,0-5 16,1 0-16,-2-6 15,0-1-15,0-3 16,1-4-16,-2-2 0,2-3 16,0-4-16,3-5 15,0-4-15,-1-4 16,1-3-16,-1-3 0,-3 2 16,-2-1-16,-2 9 15,-6 3-15,-4 10 16,1 1-16,0 2 0,-1-1 15,-1 0-15,-1 1 16,1-2-16,-1 2 16,1 5-16,0 1 0,1 4 15,-1 2-15,0 3 16,0 2-16,0 0 16,0 4-16,-2 2 0,1 3 15,0 2-15,-1 6 16,0 2-16,0 11 15,1 4-15,1 3 0,-3 26 16,3-15-16,1-2 16,-1 5-16,0-6 0,-1 0 15,-2-2-15,-1-4 16,-2-5-16,1-2 16,3-5-16,0-6 0,2 3 15,-1-4-15,4 2 16,-1 0-16,0-3 15,1 0-15,3-1 0,-1-2 16,4 0-16,0-2 16,2 0-16,3-1 15,3 0-15,3-1 0,1-2 16,1-2-16,0 1 16,5-8-16,-1 1 15</inkml:trace>
  <inkml:trace contextRef="#ctx0" brushRef="#br0" timeOffset="79505.7">16136 7121 0,'9'-7'0,"7"-3"0,0 3 15,-5 3-15,7-4 16,-2 0-16,1-1 0,-2-2 15,-1 1-15,2-2 16,1-2-16,-1-1 16,4-3-16,-1-5 0,-3-2 15,1-4-15,1-5 16,-3 0-16,1-8 16,-3-7-16,0 0 0,-1-7 15,-2-1-15,-3 10 16,-4 0-16,3 4 15,-2 4-15,2 6 0,-3 6 16,2 2-16,0-4 16,-2 9-16,-1 5 15,-2 6-15,0 1 0,-3 6 16,2 0-16,1 1 16,-1 2-16,0 4 15,0 6-15,-2 3 0,-2 13 16,1 4-16,0 5 15,-4 31-15,3-18 16,-2-1-16,-1 3 0,2 1 16,-1-5-16,0-7 15,0-2-15,-1 1 16,-1-5-16,-1-3 0,-3-4 16,2-2-16,4-2 15,1-4-15,1-3 16,1-2-16,3-3 0,-2-1 15,1-2-15,1-1 16,0-5-16,1 1 16,-1-1-16,1-1 0,0 1 15,0 0-15,0-1 16,0-1-16,0 0 16,4-7-16,4-6 0,2-7 15,-4 6-15,3-5 16,2-4-16,2-2 0,4-8 15,1-2-15,1-1 16,2-3-16,1 6 16,1 6-16,-3 11 0,-2 6 15,-1 5-15,-4 4 16,-1 0-16,0 1 16,-1 2-16,-3 2 0,1 3 15,-1 1-15,-1 2 16,-1 3-16,-2 4 15,-2 3-15,-2-1 0,0 1 16,-3 1-16,-2 2 16,1 0-16,-2-1 15,2 2-15,-1-4 0,3-1 16,0-1-16,0-2 16,1-2-16,-1-2 15,4 0-15,-1-4 0,1 0 16,2 1-16,1-2 15,3-1-15,1-2 16,2-1-16,1-2 0,3-1 16,0-2-16,2-3 15,2-2-15,0-4 16,-1-2-16,2-6 0,-2-3 16,-3-1-16,0-3 15,0-6-15,-2 0 16,-4 4-16,-1-1 0,-3 7 15,2 3-15,-3 5 16,1 2-16,-2 6 16,-2 1-16,0 3 0,1 1 15,-4 4-15,1 3 16,0 2-16,0 4 16,-1 0-16,1 5 0,-1 6 15,-2 2-15,2 0 16,1-2-16,0-1 0,-2 2 15,3-2-15,0-2 16,3-2-16,0-5 16,4 0-16,2-2 0,3 0 15,1-2-15,2-3 16,-2-2-16,1-3 16,-2-2-16,0-4 0,-1-2 15,0-5-15,-3-3 16,1-4-16,0-3 15,-1-3-15,2-3 0,4-6 16,-2 2-16,1 4 16,2 2-16,0 1 15,2 2-15,1 5 0,2 1 16,3 3-16,1 8 16,2 2-16,3 6 15,2 2-15,-1 3 0,-2 2 16,-3 0-16,-9-4 15,-3-1-15,-7-2 16,-1-1-16,-3-2 0,-1-1 16,-1-1-16,-3-1 15,-3-2-15,-1 0 16,-4-1-16,-2-1 0,-5-1 16,-1 5-16,-1 1 15,1 4-15,1 4 0,2 2 16,-1 2-16,0 2 15,2 0-15,0 1 16,-1 1-16,1 1 16,-2 1-16,3-1 0,2-1 15,3 2-15,0 1 16,3 2-16,0 0 16,3 1-16,-1-1 0,3 0 15,1 0-15,1-1 16,3 0-16,1-1 0,3-1 15,3-1-15,1-2 16,2-2-16,2-3 16,0-1-16,2-1 0,-1-3 15,-1-1-15,-1-4 16,1-2-16,-1-4 16,2-2-16,0-4 0,1-5 15,-1-2-15,-4-4 16,-1-2-16,-2-4 15,-2 1-15,-2-1 0,-3 4 16,0 3-16,1 4 16,-4 5-16,0 4 15,-1 3-15,1 4 0,-1 3 16,1 2-16,-2 3 16,2 3-16,-1 4 15,0 5-15,-1 5 0,0 11 16,-1 5-16,3 5 15,2 32-15,0-16 16,0 8-16,-2 1 0,1-6 16,-1 0-16,-3-2 15,-5 0-15,-1-1 0,0-1 16,-3-3-16,-2-1 16,3 3-16,-1-3 15,-5 1-15,-2-7 0,-1-1 16,-4-5-16,-1-8 15,-2-14-15,-2-11 16,-7-4-16,1-9 16,-1-1-16,-3-6 0,2-7 15,2-3-15,9 4 16,9 2-16,7 0 16,2-7-16,2-5 0,4 0 15,2 0-15,7 1 16,4 4-16,4-8 0,6 0 15,6-4-15,3 4 16,8 3-16,3-2 16,-2 7-16,-1 1 0,6-1 15,-6-5-15,-5-3 16,-3-3-16,4-6 16,4 1-16,-1-6 0,-6-1 15,1-3-15,-2-1 16,-1-3-16,-3-2 15,-1 1-15,-5 0 0,1 1 16,-6 1-16,-6 1 16,1-1-16,-4 8 15,4 2-15,-4-1 0,-3 6 16,2 8-16,0 5 16,0 1-16,-3 2 15,1 8-15,1 4 0,-2 4 16,-1 0-16,0 3 15,-1 0-15,1 2 0,-1 6 16,1 3-16,-2 6 16,1 7-16,-3 35 15,0-8-15,-2 5 16,-3 9-16,-1-4 0,-1 6 16,3-14-16,-1-8 15,0-3-15,-1 3 16,-1-3-16,2-6 0,0-3 15,0 0-15,2 0 16,-1-5-16,1-6 16,1-7-16,-1-4 0,3-3 15,1 1-15,-1-3 16,1 1-16,1-1 0,0-3 16,1 0-16,0-2 15,1 2-15,-1 0 16,0 0-16,6-11 0,9-17 15,4-13-15,-6 13 16,3-7-16,1-1 16,0 1-16,-3 5 0,2 3 15,1 4-15,-2 5 16,-2 5-16,-2 3 16,-1 3-16,-3 1 0,-1 5 15,0 1-15,-1 2 16,0 4-16,-1 1 15,-1 4-15,-2 3 0,0 2 16,-2 3-16,0 0 16,0 2-16,-1 4 15,2-2-15,0-1 0,0-3 16,2-2-16,-1 1 16,1-1-16,1 0 15,1-5-15,1-1 0,2-2 16,1-1-16,1-4 15,0-1-15,2-2 16,0-2-16,1-2 0,0-1 16,2-4-16,0-3 15,4-5-15,0-2 16,2-5-16,-1 0 0,1-4 16,-3-1-16,-1 1 15,-5 4-15,-1 5 16,-7 8-16,-2 2 0,1 0 15,-4 2-15,-1 2 16,-1 1-16,-3 1 16,-1 2-16,-3 4 0,-1 1 15,-1 3-15,0 1 16,-2 5-16,2 3 0,2 1 16,1 0-16,1 1 15,1 1-15,1-1 16,3 0-16,1 0 0,1-3 15,4 0-15,1-3 16,2-1-16,4 1 16,3-2-16,0-3 0,1-2 15,3-1-15,1-1 16,2-2-16,1-2 16,-1-2-16,-1-2 0,-2-5 15,0-4-15,-2-1 16,0-4-16,-1-1 15,3-3-15,1-5 0,-3 1 16,-3 4-16,-1 2 16,-2 1-16,-3 4 15,-1 2-15,0-1 0,-2 6 16,-1 1-16,0 2 16,0 3-16,-2 4 15,1 2-15,-1-3 0,2-1 16,-1 0-16,-1 5 15,-4 21-15,1 10 16,-3 6-16,3-17 0,0-2 16,1 3-16,2-4 15,0-2-15,2-4 16,-1-5-16,1-4 0,-1-1 16,0-3-16,1-3 15,-1-1-15,0-3 16,0-2-16,0-3 0,0-2 15,1-3-15,2-3 16,-1-5-16,-1-2 16,1 1-16,-1 1 0,1 2 15,0 3-15,1 1 16,0 4-16,1 1 0,1 1 16,2 2-16,2 0 15,0 3-15,2 0 16,1 2-16,1-1 0,2 2 15,3 0-15,8 0 16,-1 1-16,1-2 16,-2 2-16,-1-1 0,-1-1 15,-2-4-15,-2-4 16,-5-8-16</inkml:trace>
  <inkml:trace contextRef="#ctx0" brushRef="#br0" timeOffset="80287.19">16922 6561 0,'0'0'0,"0"0"16,0 0-16,0 0 0</inkml:trace>
  <inkml:trace contextRef="#ctx0" brushRef="#br0" timeOffset="84707.71">19454 7171 0,'0'0'15,"9"-3"-15,1-3 16,1-1-16,2 0 0,1-4 16,-2 3-16,1-7 15,2-3-15,-1-3 16,1-1-16,2-4 0,-2 0 15,2-7-15,-4-1 16,2 0-16,1-8 16,-3 2-16,4-10 0,-4-1 15,1-2-15,-4 5 16,1 0-16,0-1 16,0 1-16,-1 1 0,-2 5 15,-2 7-15,-3 3 16,-3 4-16,0 4 15,1 0-15,2 3 0,-1 4 16,0 7-16,-1 1 16,-1 3-16,0 0 15,0 2-15,-1 0 0,1 2 16,1 2-16,-1-1 16,-1 4-16,-1 11 15,-1-3-15,0 5 0,-2 8 16,1 5-16,0 4 15,-3 25-15,0-16 16,3 1-16,-4 7 0,1-3 16,-2 2-16,3 0 15,-2-4-15,0-10 16,1-2-16,-1 0 0,2-4 16,0-2-16,-1 0 15,-3 2-15,3-3 16,-2-2-16,2 0 0,1-1 15,2-3-15,0 0 16,0-2-16,1-2 0,0-4 16,2-2-16,-1-3 15,1-1-15,0-2 16,0-2-16,1 0 0,-1 1 16,1-4-16,1-1 15,-1-1-15,2-1 16,0-2-16,2-1 0,0 0 15,0-2-15,2-3 16,0 0-16,1-5 16,1-2-16,2-2 0,0 0 15,5-8-15,2 1 16,-1-2-16,6-4 16,-2 4-16,1 2 0,-1 7 15,0 3-15,-2 5 16,-3 5-16,-2 2 15,-1 1-15,-1 3 0,-2 2 16,0 1-16,-2 2 16,1 3-16,-3 3 15,1 3-15,-3 6 0,-3 1 16,-1 2-16,-1-2 16,-1 0-16,-3 1 0,0-2 15,1 1-15,-1 1 16,2-2-16,-1 0 15,1-2-15,1-2 16,-1 0-16,1 0 0,1-1 16,0-3-16,2-1 15,3 0-15,-2-1 16,2-1-16,1-3 0,-1 2 16,2-3-16,2 0 15,0 1-15,3-4 16,0 0-16,1 0 0,1-2 15,1-1-15,-1-1 16,0-1-16,1-1 0,0-2 16,3-4-16,-2-2 15,-2-2-15,0-1 16,0-5-16,-1-1 0,1-2 16,2 1-16,-1 0 15,-1 3-15,0 1 16,-2 2-16,-4 6 0,-1 0 15,-1 3-15,-3 3 16,2 0-16,-2 3 16,-1 0-16,0 2 0,0 0 15,0 2-15,-2 1 16,-2 2-16,-1 3 16,0 3-16,-2 2 0,0 4 15,-2 1-15,-1 2 16,0 2-16,3-1 15,0 2-15,3-1 0,0-2 16,2-2-16,1 0 16,0-2-16,0-2 15,0 0-15,0 1 0,-1-3 16,1-3-16,2 0 16,1-2-16,0 0 0,1 0 15,3-2-15,2-1 16,0 0-16,5-2 15,0-1-15,2-1 0,0-3 16,2 1-16,2-3 16,-2 0-16,2-3 15,-2-2-15,2-4 0,-3-3 16,0 0-16,-2-2 16,3-7-16,-2-1 15,-2-1-15,4-10 0,0 2 16,-3-4-16,2-7 15,-4 1-15,1-4 16,-2 2-16,-1 8 0,1 1 16,-3 0-16,-1 5 15,1 3-15,0 3 16,-1 5-16,-4 7 0,0 3 16,0 1-16,0 2 15,-1 1-15,-2 2 16,1 2-16,0 3 0,-1 1 15,-1 3-15,0 2 16,-1 5-16,-1 4 16,-2 5-16,-2 5 0,0 6 15,-5 13-15,2 5 16,-1 6-16,-8 24 16,9-22-16,-3 1 0,2-5 15,3-12-15,-2-3 16,-4-5-16,2 3 15,3-1-15,-1-5 0,2 1 16,3-5-16,0-5 16,4 0-16,2-3 15,1 2-15,1-3 0,0-2 16,2-2-16,-1-3 16,2-2-16,0-1 0,3-4 15,2-3-15,3-1 16,0-4-16,5-4 15,3-4-15,-2-2 16,3-6-16,1-4 0,-3-1 16,4-6-16,-1 0 15,-1-7-15,-1-3 16,0-2-16,1-2 0,-3 8 16,-3 0-16,-3 2 15,-1-2-15,-2 7 0,-2 6 16,0 2-16,-1 2 15,-1-1-15,-1 2 16,1-2-16,-1 5 0,-3 2 16,-3 3-16,1 8 15,-2 0-15,1 4 16,0-1-16,0 2 0,-1 2 16,2 0-16,-3 8 15,2 1-15,-1 3 16,-2 4-16,0 7 0,-1 5 15,-2 3-15,-2-1 16,-2 5-16,0-3 16,-1 4-16,0 4 0,-2-2 15,1-1-15,-4 2 16,1-2-16,0-1 16,2-6-16,3-3 0,1-4 15,3-5-15,3-3 16,-1-1-16,-2 1 15,0-3-15,2 2 0,-2-2 16,3 0-16,0 2 16,0-2-16,2-1 0,2 0 15,-1-1-15,3-2 16,0 0-16,-1-3 16,0 1-16,1-3 0,-1 1 15,1-2-15,2-1 16,-1 0-16,3-2 15,0 0-15,0-2 0,1-2 16,2 0-16,1-4 16,3-1-16,-1-3 15,2 0-15,0-3 16,4-4-16,-1-1 0,-1-1 16,0-3-16,2-2 15,-4 4-15,0 3 0,-6 5 16,0 5-16,-4 3 15,-1 4-15,-2 0 16,0 2-16,-2-1 0,0 1 16,0 1-16,-4 4 15,-5 5-15,2-4 16,-1 1-16,0 0 0,0 1 16,9-7-16,-1 0 15,-1 0-15,-5 5 16,-7 6-16,6-2 0,5-3 15,4-1-15,1-1 16,4 0-16,1 0 16,2 0-16,1-1 15,2 0-15,0-1 0,0 1 16,-1-1-16,2-2 16,-1 1-16,-1 0 0,-2 0 15,-1 1-15,1 2 16,-2 0-16,0 2 15,-2 2-15,-2 0 0,-2 0 16,-1 3-16,1 0 16,-4 2-16,0 3 0,-1-1 15,-2 0-15,1-2 16,-3 1-16,1-2 16,-3 0-16,0-2 15,-1-1-15,1-3 0,0-3 16,0-4-16,2-6 15</inkml:trace>
  <inkml:trace contextRef="#ctx0" brushRef="#br0" timeOffset="84960.23">20166 6505 0,'0'0'15,"-4"-9"-15,-1 4 16,3 0-16,0 2 0,2 1 15,1-1-15</inkml:trace>
  <inkml:trace contextRef="#ctx0" brushRef="#br0" timeOffset="85742">21750 6185 0,'0'0'0,"0"0"16,0 0-16,0 0 15,0 0-15,-5 8 16,0-1-16,2 3 0,-2 3 15,3 2-15,-2 8 16,-1 1-16,1 4 16,-1 3-16,1-4 0,-2 3 15,-1-3-15,-2 10 16,2 0-16,-1-5 16,-1-2-16,-1 0 0,-1-3 15,0 5-15,-1-1 16,1 2-16,-2 2 15,-2 0-15,2-1 0,-1 2 16,2 1-16,1 1 16,-1-2-16,-1-2 15,2 1-15,0 0 0,2-3 16,4-9-16,-3-1 16,1-1-16,-2 2 0,0-1 15,0-2-15,0-4 16,-1 1-16,1-2 15,3-2-15,1-3 16,2-1-16,1-2 0,2-3 16,1-2-16,2-2 15,1-1-15</inkml:trace>
  <inkml:trace contextRef="#ctx0" brushRef="#br0" timeOffset="86788.93">21850 6801 0,'0'0'16,"0"0"-16,-3 10 0,0 4 15,-2 1-15,0 4 16,0 3-16,1 2 15,-1 4-15,1 0 0,-2-2 16,1-1-16,-5 2 16,1-3-16,1-4 15,1-5-15,3-2 0,-2-2 16,2-3-16,2-3 16,-2 0-16,3-3 15,0 0-15,0-1 0,1-2 16,0-2-16,1-2 15,1-1-15,-2 6 16,7-23-16,0 9 0,3-7 16,1-2-16,1-1 15,-1-3-15,5-7 16,0 3-16,-2 1 0,-2 2 16,1-2-16,-1 4 15,0 3-15,-2 6 0,0 5 16,-2 4-16,-3 3 15,0 4-15,1 3 16,-2 4-16,2 3 0,-3 4 16,2 3-16,-1 5 15,1 4-15,-3 1 16,0-1-16,-2 2 0,-1-5 16,-1-2-16,1-2 15,1-4-15,-1-3 16,-1-3-16,2-3 0,0-1 15,0-2-15,0-1 16,0-2-16,0-4 16,0 0-16,2-3 0,1-2 15,1-3-15,3-3 16,1-4-16,2-4 16,1 1-16,1-1 0,5-1 15,-1 1-15,-1 3 16,-1 3-16,-3 5 15,-1 2-15,-1 4 0,-2 2 16,-2 3-16,1 3 16,-2 3-16,1 1 0,-2 5 15,2 3-15,-3 1 16,1 3-16,-2 2 16,-1 7-16,-1-2 15,-1 0-15,-3-2 0,0-1 16,-1 0-16,1-1 15,1-3-15,2-1 0,0-4 16,2 0-16,0 0 16,0-2-16,0-2 15,0-2-15,2-1 0,1-1 16,2-3-16,1-2 16</inkml:trace>
  <inkml:trace contextRef="#ctx0" brushRef="#br0" timeOffset="91458.56">22416 6799 0,'-21'-3'0,"-24"-10"0,35 19 16,-2 0-16,0 1 16,-2 6-16,2 1 0,0 3 15,2 1-15,1 2 16,3 1-16,1 0 0,3-1 15,2 1-15,2 0 16,1-2-16,0-1 16,1-3-16,1 1 15,2-3-15,0 0 0,2-3 16,0-3-16,1-2 16,0-2-16,1-2 15,1-2-15,-1-2 0,1-2 16,0 0-16,0-2 15,0-3-15,-1-1 16,0-2-16,0-4 0,-3-1 16,1-3-16,-3 1 15,-3 0-15,-1 3 16,-1 0-16,1 2 0,-1 1 16,0 1-16,1-1 15,1 3-15,1 1 0,0 2 16,1 0-16,0 3 15,1 1-15,0 1 16,1 2-16,1 0 0,1 2 16,2 0-1,0 1-15,3 0 0,-1 0 16,0 0-16,-1-2 16,-2 1-16,-1 0 0,-3-1 15,-1 0-15,-3 0 16,-1 0-16,-1 0 0,0 2 15,-2 1-15,-1 0 16,-1 1-16,1 2 16,-2 1-16,2 0 0,-3 1 15,2 2-15,-2 0 16,2 2-16,-2 1 16,1 1-16,-1 2 0,1 0 15,0 1-15,1-2 16,1 2-16,2-1 15,1-3-15,1-1 0,2-1 16,0-1-16,0-2 16,2-1-16,-1 0 0,1-2 15,4-3-15,0 0 16,2-1-16,0-1 16,1-1-16,2-3 15,1 0-15,2-2 0,-2-2 16,0-1-16,0-3 15,-3-1-15,0-3 0,-2 0 16,0 1-16,-1 0 16,-2 0-16,-1 1 15,-2-1-15,-1 0 0,0 1 16,-1 0-16,0 3 16,-1 1-16,0 4 15,-1 2-15,0 2 0,-1 2 16,0 3-16,-1 3 15,-1 3-15,0 2 16,0 1-16,1 1 0,-2 2 16,2-1-16,0 5 15,1-1-15,2-1 16,2-1-16,2 0 0,-1 0 16,3 0-16,1-3 15,2-2-15,-1 0 16,0-3-16,1-1 0,-2-5 15,2-1-15,-1-2 16,2-3-16,0-3 16,1-3-16,0-2 0,1-4 15,-1-3-15,1 0 16,2-5-16,-2 0 0,0 2 16,-2-1-16,-1 1 15,-1 3-15,-4 3 16,0 3-16,-3 4 0,0 1 15,-2 3-15,1 2 16,-2 3-16,0 2 16,-1 1-16,0 4 0,-2 2 15,0 2-15,1 2 16,-3 6-16,0 1 16,1-1-16,0 2 15,1 1-15,-1 1 0,3-2 16,1-2-16,-1-3 15,2-3-15,-1-4 0,0-2 16,-1-3-16,1-1 16,0-3-16,0-3 15,0 0-15,-1-4 0,1-1 16,1-4-16,1-1 16,2-8-16,4-1 15,1 2-15,3-2 0,7-5 16,0 4-16,-1 0 15,0 3-15,-1 1 16,-1 1-16,2 3 0,-2 1 16,-2 4-16,-2 3 15,-2 2-15,0 2 16,-1 1-16,0 2 0,-2 2 16,1 1-16,-1 3 15,-1 1-15,0 5 16,-2 2-16,-1 3 0,0 1 15,-4-1-15,1 0 16,-2 4-16,-2-2 16,1 0-16,0 0 0,0-3 15,1 2-15,2-1 16,0-1-16,1-2 0,1 1 16,2-5-16,-1-1 15,3-2-15,-1 1 16,2-2-16,-1-2 15,3 0-15,0-2 0,2-2 16,0-2-16,2-2 16,2-1-16,0-3 0,1-2 15,-1-1-15,1-4 16,4-4-16,-2-2 16,-1-4-16,0 1 15,0-4-15,-1-2 0,2-3 16,-4-6-16,0 0 15,-1-2-15,-3-1 16,2-2-16,-2-2 0,-2 2 16,-5 5-16,1 5 15,1 1-15,-2 3 0,2 7 16,0 7-16,-2 4 16,-1 5-16,0-1 15,0 2-15,-1 0 0,0 1 16,0 3-16,-1 3 15,0 2-15,0 1 16,-1 3-16,1 2 0,0 4 16,-2 5-16,0 9 15,0 3-15,0 3 16,0 7-16,1-1 0,-3 1 16,2 3-16,-3-6 15,-1-2-15,-1-7 16,1-1-16,1-2 0,1-3 15,-1-1-15,1-3 16,-2-2-16,1 0 16,2-1-16,1-2 0,0 0 15,1 0-15,1 1 16,1 1-16,0 0 0,2-1 16,1-2-16,0-2 15,1-1-15,3 0 16,0-2-16,-1-2 0,2 0 15,0-3-15,0 0 16,1-2-16,0-1 16,0-1-16,2-2 0,1 0 15,2-3-15,0-2 16,1-1-16,-1-2 16,3-5-16,0-2 15,-2-1-15,-1-1 0,0 0 16,-3 2-16,4 1 15,-1 2-15,1 3 16,-1-1-16,1 3 0,-3 0 16,3 2-16,-2 1 15,3 0-15,2 3 0,1 2 16,-1 0-16,-1 3 16,0 1-16,-1 2 15,-2-1-15,0 1 0,-3 1 16,-3-2-16,0-1 15,-3 1-15,-2-1 16,1 0-16,-3-1 0,0 0 16,-2-1-16,-1 0 15,-3-2-15,0 1 16,-3-2-16,0 1 0,-2 1 16,-3-2-16,-1 3 15,-1-1-15,-2 2 16,0 1-16,0 1 0,-3 4 15,1 1-15,2 0 16,2 2-16,0 1 16,1 0-16,-1 2 0,2-1 15,1-1-15,1 1 16,4 0-16,2 1 0,2 2 16,2 0-16,2 0 15,1 1-15,3 0 16,1-1-16,1 1 15,2-2-15,0-1 0,0-1 16,1-2-16,1 0 16,-1-3-16,1 0 0,0-3 15,1-1-15,1-2 16,3-2-16,0-3 16,1-2-16,2-4 15,-1-3-15,-1-1 0,-1-1 16,2-4-16,-3 0 15,-3 1-15,0-2 0,-3-1 16,-1 1-16,-2 1 16,-2 2-16,-2 4 15,0 1-15,-4 3 0,0 1 16,0 5-16,-3 1 16,2 2-16,-1 1 15,-2 3-15,1 1 0,0 4 16,-1 2-16,2 3 15,1 0-15,0 3 16,1 5-16,1 0 0,1 1 16,2-2-16,1-3 15,0 0-15,1-1 16,2-2-16,2 0 0,1-3 16,1-1-16,1-2 15,0-4-15,1-1 16,2-3-16,0-1 0,2-1 15,1-2-15,-1-3 16,3-2-16,-2-1 16,-2-1-16,0-4 0,0 1 15,-4-2-15,-2-1 16,-1 2-16,-4-1 0,2-2 16,-1 1-16,-1 2 15,-1-1-15,-1 4 16,1 2-16,-3 3 0,0 1 15,0 4-15,-2 2 16,0 2-16,0 4 16,0 2-16,-2 2 0,2 2 15,-1 3-15,-1 3 16,2 1-16,1 0 16,1 1-16,2-5 15,3 2-15,-1 0 0,3-3 16,2 0-16,-1-4 15,1-1-15,1-4 0,0 0 16,-1-4-16,1-2 16,-1-3-16,1-1 15,0-3-15,0-3 0,0-1 16,-1-2-16,1-1 16,-1-3-16,0-1 15,0 0-15,-1 0 0,-2 1 16,2 2-16,-1 2 15,-1 1-15,-1 3 16,1 4-16,-3 1 0,-1 3 16,-1 2-16,0 2 15,-1 4-15,-1 3 16,1 2-16,-2 1 0,1 6 16,-1 0-16,-1 1 15,1 1-15,0-1 16,0 0-16,1 0 0,1-3 15,0-2-15,0 0 16,0-4-16,1-1 16,-1-4-16,0-2 0,0-1 15,0-5-15,0-2 16,0-3-16,-1-3 0,1-4 16,1 0-16,1-4 15,0-2-15,3 0 16,0-4-16,4 0 0,1 3 15,0 2-15,1 2 16,1 2-16,0 3 16,-1 1-16,-1 4 0,1 1 15,0 2-15,1 1 16,-2 2-16,-1 1 16,-2 3-16,1 0 15,-1 4-15,-1 1 0,-1 5 16,1 1-16,-4 3 15,1 0-15,-2 2 0,1 1 16,-2 2-16,0 1 16,-2-1-16,2-2 15,2-2-15,-1-2 0,0-1 16,2-3-16,-2-1 16,1-3-16,1-3 15,-1-1-15,0 0 0,1-3 16,1-1-16,-1-3 15,2-1-15,1-2 16,1-3-16,2-2 0,1-3 16,3-4-16,3 0 15,0-1-15,0 0 16,2-2-16,1 1 0,-1 1 16,0-1-16,1-2 15,1 0-15,0 2 16,-3 5-16,-1 1 0,-3 1 15,-3 5-15,-1 2 16,-1 0-16,-4 1 16,1 3-16,-3 0 0,0 0 15,-2 2-15,-1 1 16,-1 1-16,-1 2 0,-2 1 16,0 1-16,-3 1 15,0 3-15,-1-1 16,-2 5-16,-3 1 0,0 0 15,0 2-15,2 0 16,-1 3-16,2-4 16,2 1-16,0-4 0,2-1 15,3-2-15,0-3 16,2-1-16,1 0 16,2-2-16,1 0 15,2-1-15,1-1 0,2-1 16,2-1-16,1-1 15,1 0-15,1-1 0,6-1 16,3-3-16,-1 0 16,1 0-16,-4 2 15,2-1-15,-1 2 0,-2 1 16,0 1-16,0 2 16,-2 2-16,-1 2 15,-3 2-15,0 1 0,-2 2 16,-3 0-16,-2 2 15,-3 2-15,-1 1 16,-3 1-16,1-1 0,-1 2 16,-3-2-16,-1 0 15,0-1-15,-1-2 16,-1-1-16,-1-2 0,0-1 16,0-4-16,-2 0 15,1-3-15,-1-3 16,-1-1-16,3-5 0</inkml:trace>
  <inkml:trace contextRef="#ctx0" brushRef="#br0" timeOffset="91731.12">24480 6594 0,'0'0'0,"0"0"15,0 0-15,0 0 0,0 0 16</inkml:trace>
  <inkml:trace contextRef="#ctx0" brushRef="#br0" timeOffset="92186.5">23364 6678 0,'0'0'16,"0"0"-16,9-3 16,2 0-16,3-1 15,2 1-15,8 1 0,7-3 16,5 0-16,-4 1 16,1-1-16,-5 0 0,7-5 15</inkml:trace>
  <inkml:trace contextRef="#ctx0" brushRef="#br0" timeOffset="92652.02">25429 7142 0,'0'0'16</inkml:trace>
  <inkml:trace contextRef="#ctx0" brushRef="#br0" timeOffset="101740.46">13350 8768 0,'0'0'0,"0"0"0,0 0 15,0 0-15,-5-8 16,3 2-16,1-1 0,2-1 16,2 2-16,1 1 15,0-1-15,2 2 16,0 1-16,1 0 0,1 2 15,0 1-15,0 1 16,-1 2-16,0 1 16,3 3-16,-3 2 0,-2 1 15,-1 0-15,-2 1 16,-3-2-16,-2 1 16,-2 0-16,-3-4 0,0-3 15,-2 0-15,-1 0 16,0-3-16,-1-3 15,3 1-15,-1-2 0,4 0 16,2 1-16,0-2 16,3 1-16,3 0 15,2-1-15,0 1 0,4 0 16,-1 1-16,2 2 16,0 1-16,0 1 15,0 1-15,-3 4 0,-1 2 16,-3-1-16,-3 2 15,0 1-15,-4-1 0,-1-1 16,-2 0-16,-1-2 16,-1-3-16,0-1 15,0-2-15,1-2 0,0-1 16,4-3-16,1-1 16,2-1-16,3-1 15,1 1-15,2-1 0,2 0 16,3-3-16,1 4 15,1 0-15,0 3 16,-1 3-16,-2 4 16,0 3-16,-1 0 0,-3 4 15,0 1-15,-3 1 16,-2 1-16,-3-3 0,-1-3 16,-2-1-16,-2-1 15,0-3-15,-1-2 16,0-1-16,0-2 0,0-3 15,2-2-15,4 1 16,0-2-16,3 0 16,3 0-16,2 0 0,1 0 15,2 1-15,1 2 16,1 2-16,2 2 16,-3 6-16,-1 2 0,1 3 15,0 1-15,-1 2 16,-3 2-16,-1-1 0,-5-3 15,1-3-15,-2 0 16,-2-3-16,1-2 16,-2-2-16,3-3 15,0-2-15</inkml:trace>
  <inkml:trace contextRef="#ctx0" brushRef="#br0" timeOffset="103143.62">14038 8476 0,'0'0'0,"0"0"16,0 0-16,0 0 0,0 0 16,0 0-16,5 9 15,0 3-15,-1 1 16,2 5-16,-1 0 15,1 1-15,-2 3 0,2 4 16,0 3-16,0 0 16,-1-1-16,-1 1 15,1 8-15,-2-1 0,0-4 16,0 2-16,-1 1 16,-1 1-16,0-2 0,-1-4 15,1-2-15,-1 2 16,0-1-16,1-3 15,0-3-15,3-1 0,-1-4 16,-1 0-16,2-1 16,-3-5-16,1-1 15,-1-1-15,0-4 0,-1-1 16,1 0-16,-1-3 16,2 0-16,-2 0 15,0-2-15,2-2 0,-1-1 16,1-1-16,0-2 15,2-1-15,0-2 16,1 0-16,0-2 0,2-1 16,0 1-16,0-5 15,1 2-15,0-2 16,-1 0-16,1 0 0,-1-1 16,3-3-16,-1 1 15,-1 0-15,1 1 16,-2 3-16,0 1 0,-1 3 15,1 0-15,0 2 16,-1 1-16,-1 2 16,0 3-16,0-1 0,0 4 15,1 2-15,1 1 16,-2 1-16,2 2 0,0 2 16,-1 0-16,1 3 15,0 1-15,1 2 16,0 2-16,-1 2 15,1 1-15,0 0 0,0 0 16,1 1-16,-1-1 16,-1 0-16,2-2 15,-1-1-15,1-3 0,-1-1 16,0-3-16,0 0 16,-1-2-16,1-2 0,0 0 15,1-1-15,-1 0 16,0-3-16,-1 0 15,1-1-15,-1-1 0,0-1 16,-1-3-16,1-2 16,1-2-16,-2-2 15,3-3-15,-1-1 0,-1-1 16,2-5-16,-1-1 16,0-4-16,-3-2 15,2-4-15,0-3 16,0 1-16,1-6 0,1-1 15,0 1-15,0-3 16,-3-2-16,0 0 0,2 5 16,-1 4-16,-1 5 15,-1 6-15,1 2 16,-3 4-16,4-4 0,-3 2 16,2 6-16,-2 1 15,1 4-15,-2 4 16,0-2-16,-1 1 0,1 2 15,-1 0-15,0 1 16,-1 1-16,0 1 16,1 2-16,-2 2 0,1 3 15,-1-1-15,-1 3 16</inkml:trace>
  <inkml:trace contextRef="#ctx0" brushRef="#br0" timeOffset="105597.86">15055 9041 0,'4'-8'15,"-3"-2"-15,-1-1 0,-1-2 16,-2 0-16,0 3 16,-3-2-16,0 1 15,-1-1-15,-1 3 0,0 2 16,1 0-16,-2 2 15,0 1-15,-1 2 16,-2 1-16,0 1 0,-1 2 16,-1 1-16,-1 3 15,-2 2-15,1 1 16,1 2-16,1 1 0,0 3 16,3 0-16,1 1 15,1 2-15,1 0 16,1 1-16,0 1 0,3-1 15,-1-1-15,3-1 16,1-1-16,0 1 16,1-2-16,1 1 0,1-3 15,2-1-15,-1-2 16,3-3-16,0 0 16,3-1-16,0-3 0,2-1 15,2-2-15,-1-1 16,2-2-16,2-3 15,0 0-15,0-6 0,1-1 16,-1-3-16,2-5 16,-3 0-16,0 0 15,-3 0-15,-2 0 0,-3 1 16,-3 1-16,-1 3 16,-2 1-16,-1 2 0,-1 3 15,0 2-15,1 2 16,-2 3-16,1 2 15,0 2-15,0 3 0,0 2 16,0 2-16,0 2 16,1 1-16,-1 2 15,1 2-15,0 0 0,-2 4 16,2 2-16,-1-1 16,2 0-16,-1-1 15,2 2-15,0-3 0,1-1 16,2-4-16,1-2 15,1-2-15,1-1 16,2-4-16,0 0 0,1-2 16,1-2-16,0-2 15,2-3-15,2-3 16,-1-2-16,4-4 0,1-4 16,2-2-16,-1-5 15,3-4-15,-1-4 16,-1-3-16,1-6 0,-3 0 15,-4-5-15,-4-2 16,-5-3-16,-2 5 16,-1 4-16,4-2 0,-2 7 15,-4 1-15,1 3 16,0 3-16,-1 4 0,-3-1 16,2 5-16,0-1 15,0 6-15,-1 2 16,-1 5-16,0 2 15,1 2-15,-1 1 0,0 3 16,-1 0-16,1 1 16,-1 4-16,1 2 15,-1 2-15,-1 5 0,0 3 16,0 4-16,-1 9 16,2 2-16,-2 2 0,-1 2 15,0 6-15,1-1 16,2 0-16,-1-1 15,-3-2-15,2 1 0,0-2 16,1-3-16,1-3 16,-2-1-16,3-1 15,-1 0-15,0-7 0,-2-1 16,2 0-16,-2-1 16,-1-1-16,2 1 15,1-2-15,-1-1 0,2 0 16,1-2-16,0 0 15,3 0-15,-2 1 16,0-2-16,0 0 0,0-1 16,1 0-16,2-1 15,-1-1-15,1 0 16,1 0-16,0-2 0,2 0 16,1-1-16,2 1 15,1-2-15,2 0 16,0-1-16,1-1 0,2-2 15,-1 0-15,1-1 16,2-1-16,5-4 16,0 0-16,0-3 0,2-2 15,1-5-15,-3-3 16,1 0-16,-1-4 16,-4-3-16,-1-1 0,-2 0 15,-5 0-15,-1 4 16,-5 5-16,-1 3 15,-3 1-15,-2 4 0,0 1 16,-4 1-16,2 2 16,-4 1-16,0 1 15,0 3-15,-3 1 0,-2 3 16,0 1-16,-1 4 16,-2 4-16,3 1 0,1 1 15,0 3-15,2 1 16,0 0-16,1 1 15,3 0-15,2 1 16,2-2-16,1 0 0,2-3 16,2 1-16,1-2 15,2-1-15,1-2 0,-1 0 16,2-3-16,1-1 16,2-3-16,-1-2 15,1-1-15,5-3 0,0-1 16,-1-3-16,4-2 15,-1-1-15,2-3 16,-1-1-16,1-4 0,-2-1 16,0 1-16,-4-2 15,4-2-15,3 0 16,-3 0-16,-1 2 0,-2 1 16,-1 2-16,-4 3 15,1-2-15,-2 1 16,-1 1-16,-1 2 0,-3 2 15,-2 4-15,-1 0 16,-2 2-16,-1 1 0,-2 2 16,-3 2-16,0 1 15,-1 3-15,-2 2 16,-1 1-16,0 1 16,-2 2-16,0 1 0,2 0 15,2-1-15,2-2 16,0-1-16,2 0 15,0-1-15,1 0 0,2-3 16,0 2-16,1-2 16,3 1-16,3-3 15,1 0-15,2-2 0,1-1 16,0-3-16,3 1 16,-1-2-16,2-2 0,1 1 15,0-3-15,2 0 16,1-1-16,-1 1 15,-1 2-15,-1-1 0,0 2 16,-1 2-16,1 1 16,0 0-16,0 2 15,0 1-15,-1 1 0,1 2 16,-3 2-16,0 2 16,-2 1-16,-1 1 15,-3 1-15,-2 0 0,0 2 16,-2 0-16,-2 0 15,0 2-15,-2-1 16,-2 2-16,-1-3 0,-2 2 16,-2-3-16,0-1 15,-3-1-15,1-1 16,-2-1-16,-1 0 0,-1-3 16,1 0-16,-1-2 15,1-2-15,-2-1 0,0-1 16,0-1-16,-1-1 15,6-2-15,1 1 16</inkml:trace>
  <inkml:trace contextRef="#ctx0" brushRef="#br0" timeOffset="125664.96">17141 9218 0,'0'0'0,"0"0"0,0 0 16,0 0-16,0 0 15,0 0-15,0 0 0,0 0 16,8 6-16,3-2 16,-1 2-16,1-2 15,2 2-15,-4-3 0,6 0 16,-2-1-16,3-2 16,-1-1-16,1-1 0,-2-3 15,2 1-15,-1-4 16,0-1-16,1-1 15,-2-1-15,3-2 16,-2-1-16,-1-1 0,1-3 16,-3 1-16,-1-5 15,-1 2-15,0 0 16,-1-2-16,-2-2 0,0 1 16,-4 2-16,0 1 15,-2 4-15,2 1 0,-2 2 16,0 2-16,0 3 15,-1 2-15,0 2 16,0 2-16,0 2 0,0 1 16,-1 3-16,0 3 15,1 1-15,0-8 16,1-1-16,-2 0 0,0 27 16,-2 8-16,0 4 15,2-17-15,-1 0 16,-1 2-16,1-2 0,1-1 15,1 0-15,-1-3 16,1-3-16,0 0 16,1-2-16,0-2 15,0 0-15,0-2 0,2-1 16,-1-1-16,0 0 16,3 0-16,-1-2 0,2 0 15,0-1-15,3-2 16,-1-2-16,3-2 15,0-1-15,3-3 0,-1-2 16,2-2-16,-1-1 16,0-1-16,1-6 15,0-3-15,1 0 0,-1-1 16,2-4-16,-1 2 16,-3 2-16,1 0 15,2 2-15,1 0 0,-3 3 16,1 1-16,-3 1 15,-1 4-15,1 2 16,0 1-16,-2 5 0,0-1 16,0 2-16,-1 1 15,-1 0-15,-2-1 16,1 2-16,-3 0 0,-1 1 16,-1 0-16,-2 1 15,-3 1-15,-2 2 16,-1 1-16,-3 2 0,-3 2 15,0 3-15,0 2 16,-5 4-16,5-3 0,-3 3 16,2-3-16,0-1 15,-1 0-15,3-2 16,1-1-16,2-2 0,1-1 16,4-3-16,0 1 15,0 0-15,1-3 16,2 0-16,0-1 0,2 1 15,1-3-15,1 0 16,3-1-16,0-2 16,1-1-16,4-2 0,0 0 15,5-3-15,-1 0 16,2 0-16,0 0 16,1 1-16,4-2 0,1 3 15,0 3-15,0 0 16,1 3-16,-1 1 15,-3 3-15,0 1 0,-5 3 16,-2-1-16,-1 3 16,-2 0-16,-2 0 15,-2 2-15,-3 2 0,-2 0 16,-4 4-16,-2-1 16,-4-2-16,-1 1 15,-3-2-15,0-1 0,-3 1 16,-1-2-16,-7 3 15,-2-3-15,1 1 16,3-6-16,-2 1 0,2-4 16,3-2-16,3-4 15,2-4-15,-1-2 16,4-3-16,3-1 0</inkml:trace>
  <inkml:trace contextRef="#ctx0" brushRef="#br0" timeOffset="125834.87">17506 8708 0,'0'0'0,"0"0"0,0 0 15,0 0-15,0 0 16,8-6-16</inkml:trace>
  <inkml:trace contextRef="#ctx0" brushRef="#br0" timeOffset="140819.15">19082 9291 0,'0'0'16,"0"0"-16,0 0 0,0 0 15,1-9-15,1 3 16,0 2-16,2 0 0,0 2 16,1 2-16,4 3 15,0 0-15,3-1 16,1 4-16,3-3 16,-1 1-16,2-4 0,2-2 15,2-1-15,4-3 16,-3-4-16,2-2 15,-2-2-15,2-8 0,-2-1 16,-3-2-16,0-3 16,-3 2-16,-3-2 15,-3-1-15,-2 0 0,1-3 16,-1-2-16,-2 4 16,0-2-16,-2 3 0,0 4 15,0 4-15,1 9 16,-2 2-16,-2 5 15,0 1-15,0 1 0,-2 3 16,1 2-16,0 3 16,-2 2-16,1 5 15,-1 3-15,-1 9 0,2 5 16,-1 1-16,0 0 16,0 8-16,0-3 15,0-5-15,0-2 0,1-4 16,-1 0-16,1-1 15,-1-2-15,0-1 16,1-4-16,0-2 0,0-3 16,0-5-16,0 1 15,-1-4-15,1 1 16,1-4-16,-1-2 0,0-3 16,1-2-16,0 7 15,0 0-15,0 0 16,1-28-16,1-12 0,4-9 15,0 16-15,4-11 16,1 2-16,1 2 16,0 3-16,-2 2 0,3 5 15,0 6-15,1 5 16,-1 6-16,0 6 16,3 2-16,1 3 0,-4 6 15,-3 5-15,0 5 16,3 5-16,-3 5 15,-1 3-15,-2 6 0,0-2 16,-5-3-16,1-3 16,-5-5-16,2-2 15,-1-4-15,0-1 0,0-2 16,0-2-16,0-1 16,0-3-16,1 0 15,-1-2-15,1-1 0,0-3 16,1-1-16,1-3 15,1-2-15,3-4 0,2-2 16,1-3-16,5-6 16,2-2-16,1-2 15,2 2-15,3-2 0,-1 3 16,1 2-16,-1 4 16,-5 5-16,0 3 15,-4 5-15,1 1 0,-2 3 16,-1 4-16,0 2 15,-1 4-15,-1 4 16,-2 0-16,-1 3 0,-1 0 16,0 1-16,-1 3 15,0-1-15,-1-1 16,0 0-16,-1 1 0,-1-1 16,-1 0-16,-1-1 15,0-1-15,1-3 16,0 0-16,1-2 0,1-2 15,1 0-15,2-1 16,0 0-16,2-2 0,2-2 16,3-1-16,0-1 15,1-2-15,0 0 16,3-2-16,0-1 16,-1-2-16,-2-1 0,1-3 15,-1-2-15,-2-3 16,-1-2-16,0-2 15,0-4-15,0-1 0,-1-3 16,-1 1-16,2-4 16,0 0-16,1 1 0,-1 5 15,3 2-15,1 3 16,0 2-16,3 3 16,2 2-16,1 2 0,1 4 15,3 1-15,3 6 16,0 0-16,-1 3 15,-2 2-15,-3 0 0,-6 0 16,-6-5-16,-2 0 16,-3-1-16,-3-1 15,-3 0-15,-3-2 0,-3 0 16,-2 0-16,-2 0 16,-5-2-16,-6 1 15,0 3-15,0 3 0,5 1 16,-1 4-16,0 2 15,1 2-15,-1 0 16,2 0-16,-1 3 16,2 0-16,2 1 0,2-1 15,1 0-15,3 1 16,0-1-16,4 1 0,1-1 16,3 1-16,2-2 15,3 2-15,1-3 16,2 1-16,1-2 0,2 0 15,3-1-15,4-1 16,3-2-16,1 0 16,4-2-16,-3-3 0,1-3 15,-1-2-15,-1-3 16,0-3-16,-1-5 16,-2-2-16,-2-4 0,-3-3 15,1-2-15,-3-2 16,-2-2-16,-4 1 15,0 0-15,-2-1 0,1 3 16,-1 1-16,-1 6 16,-1 2-16,2 2 15,0 3-15,0 2 0,2-1 16,-1 2-16,2 1 16,0 2-16,3-1 0,1 3 15,4 2-15,-1 0 16,2 2-16,-2 1 15,2 1-15,-2 1 0,0-2 16,0 1-16,-3 0 16,-2-1-16,-1-2 15,0 1-15,-2 0 0,-1-1 16,-1 0-16,-1 1 16,-2 2-16,0 2 15,-3 3-15,1 0 0,-2 2 16,-1 2-16,-2 3 15,1 2-15,0-1 16,1-2-16,0 0 0,1 1 16,-1 0-16,3 0 15,0 0-15,2 0 16,0 0-16,1-2 0,0 1 16,1-2-16,2 0 15,1-2-15,1-1 16,-1-2-16,4-3 0,0 0 15,3-3-15,3-2 16,2-2-16,3-3 0,0 0 16,2-2-16,0-3 15,0-2-15,5-5 16,-3 0-16,-3 2 16,0-3-16,-1-4 0,-4-1 15,0 2-15,-1-2 16,-3 3-16,-1 1 15,-4 3-15,-3 2 0,-2 4 16,0 5-16,-1 0 16,-2 3-16,-2 1 0,1 2 15,-1 2-15,-3 3 16,1 0-16,-2 5 16,-1 1-16,2 1 0,-1 4 15,1 0-15,0 2 16,5-3-16,0 2 15,1-1-15,2 0 16,1-2-16,2 0 0,1-2 16,2 1-16,1-3 15,3-1-15,1-1 0,4-3 16,0-3-16,3-2 16,4-2-16,0-4 15,-1-1-15,-2-4 0,-1-1 16,-3-3-16,1-3 15,0-2-15,-1-2 16,0-2-16,-4 0 0,-3 3 16,-1 3-16,-1 4 15,-4 2-15,1 3 16,-3 3-16,0 1 0,-1 2 16,-2 1-16,0 3 15,-2 3-15,0 0 0,4-5 16,0 0-16,0-1 15,-12 24-15,0 9 16,-3 6-16,9-18 16,-1-1-16,-2 2 0,3-4 15,-1-3-15,2-3 16,0-4-16,2-2 0,1-3 16,1-1-16,0-3 15,2-3-15,3-3 16,0-2-16,2-2 15,2-5-15,2-2 0,1-1 16,3-2-16,5-6 16,2 1-16,-1 2 15,-1 2-15,-1 4 0,-2 5 16,-2 2-16,-3 6 16,1 0-16,1 3 0,-2 2 15,-1 1-15,0 2 16,0 1-16,-4 3 15,2 2-15,-3 2 0,-1 2 16,-1 1-16,-2 3 16,-2 1-16,-1 1 15,-1 2-15,-2-2 0,2 0 16,0-2-16,0 0 16,1 0-16,1-2 15,1 0-15,1 0 16,1-1-16,2-1 0,0-1 15,3-2-15,1-1 16,1-3-16,1-2 0,3 0 16,2-4-16,1-4 15,3-2-15,3-4 16,-2-2-16,1-5 0,-2-4 16,4-7-16,-2-5 15,-2-2-15,5-11 16,-4-2-16,6-7 0,-5 3 15,-5 6-15,1 2 16,-2 4-16,0 3 16,-4 4-16,-2-1 0,-4 2 15,-2 5-15,3-1 16,-2 7-16,-2 6 0,1 5 16,-1 2-16,-2 3 15,0 2-15,0 3 16,-2 3-16,0-2 15,-1 7-15,-2 3 0,-1 6 16,-4 8-16,1 6 16,0 5-16,-6 25 15,4-19-15,2-2 0,-2 4 16,1-1-16,-1-1 16,1-4-16,-1-7 0,-1 2 15,2 0-15,-4 1 16,1-8-16,1-3 15,0-1-15,1-1 0,3 0 16,-1-3-16,2-1 16,2-3-16,3-2 15,1 1-15,2-3 0,1-1 16,2 0-16,2-1 16,2 0-16,1-3 15,2 1-15,2-3 0,2-2 16,0-2-16,2-3 15,1-3-15,1-2 16,0-2-16,3-7 0,-2-2 16,0-4-16,0-3 15,-4 1-15,-1 1 16,0 0-16,-3 5 0,1 2 16,-3 3-16,1 2 15,1 2-15,-1 5 16,3-1-16,1 2 0,3 2 15,2 1-15,-1 5 16,2-1-16,-3 2 0,0 0 16,-4 1-16,-1-2 15,-4 1-15,-3 0 16,-1-2-16,-1 0 0,-3 0 16,-2-1-16,-1 0 15,-4 0-15,4-1 16,1 1-16,1 0 15,-6 0-15,-19-1 0,-7 0 16,-6 1-16,16 3 16,0 0-16,-3 3 15,4 2-15,2 1 0,3 2 16,1 0-16,1 2 16,0 1-16,2 0 0,2 1 15,0-1-15,3 0 16,-1 1-16,3 1 15,0 0-15,2-1 0,2 1 16,1-2-16,1-1 16,2 0-16,1-2 15,1-1-15,0 0 0,3-2 16,0-1-16,5-1 16,0-4-16,2-3 15,2-3-15,1-1 0,-1-4 16,5-2-16,-2-4 15,2-2-15,-1 1 16,1-2-16,-2 0 0,-2-1 16,-4 1-16,0-5 15,-4 0-15,-3 5 16,-3 2-16,-1 2 0,-3 6 16,0 3-16,-1 1 15,-1 3-15,0 1 16,-3 4-16,2 0 0,-2 4 15,0 2-15,0 2 16,-3 6-16,1 1 16,2 0-16,0 0 0,1 0 15,3-3-15,1-2 16,3 2-16,1 0 16,1-2-16,1-2 0,0-1 15,1 0-15,2-5 16,3 0-16,-1-4 15,5-1-15,2-3 0,2-5 16,1-2-16,-2-3 16,0-4-16,-1 0 15,0-4-15,-2 1 0,-2-2 16,-1-1-16,-3-2 16,2-1-16,-3 4 0,-1 4 15,-3 5-15,-1 5 16,-2 3-16,-1 0 15,0 4-15,-4-1 0,2 1 16,0 0-16,-1 1 16,-3 8-16,-5 11 15,-5 14-15,8-14 16,0-1-16,2-1 0,1-2 16,1 0-16,3-1 15,0-2-15,4-1 0,1 1 16,1-2-16,6-2 15,-1-2-15,1-1 16,2-1-16,0-4 0,1-2 16,-1-3-16,0-3 15,5-1-15,0-4 0,-2-2 16,0-2-16,2-5 16,0-2-16,-3 0 15,-2 2-15,-3 2 0,-3 4 16,-3 4-16,-1 2 15,-2 5-15,-1 1 16,-1 0-16,-1 4 0,1-1 16,-1 0-16,-4 6 15,-2 7-15,0-4 16,2 5-16,-5 6 16,1 0-16,1 2 0,2 0 15,0-3-15,1-2 16,1-1-16,1-4 15,1-3-15,1-3 0,-1-3 16,1-1-16,0-2 16,1-1-16,0-2 0,1-3 15,1-1-15,1-3 16,2-5-16,2-5 16,2-2-16,0-2 0,1 2 15,6-6-15,0 2 16,2 3-16,2 3 15,-1 2-15,-1 3 0,-3 3 16,-2 5-16,-3 3 16,-1 1-16,-2 3 15,0 3-15,-2 1 0,1 3 16,-2 1-16,-3 3 16,0 1-16,-1 3 15,-1 3-15,-2 3 0,1 0 16,-1-2-16,-1-1 15,1-2-15,1-2 16,0-2-16,0 1 0,0-3 16,1 0-16,1-2 15,0-1-15,0 0 16,1 0-16,2-2 0,0-1 16,2-1-16,1 0 15,2 0-15,3-1 0,0-1 16,1 0-16,2 0 15,0-2-15,0-1 16,-1-4-16,1-2 0,-1-3 16,1-3-16,-3-3 15,1-1-15,-1-2 16,1 0-16,1-5 16,-1 2-16,0 2 0,0-1 15,-2 3-15,0 2 16,-1 1-16,0 1 15,0 5-15,0 1 0,1 3 16,1 1-16,-1 3 16,0 1-16,2 2 0,1 1 15,3 2-15,-3 0 16,1 2-16,-2-2 16,-3-2-16,-2 1 0,-3-1 15,0-2-15,-3-2 16,-2-2-16,-2 1 15,-1 0-15,-4-2 0,-2 2 16,-3-2-16,-3 1 16,-5-1-16,-2 4 15,-2 2-15,1 2 0,0 1 16,-1 3-16,-1 1 16,3 0-16,1 1 15,1 4-15,3-1 0,3 3 16,2-1-16,4 2 15,4 0-15,1 1 16,0 0-16,3-1 0,3-1 16,-1 0-16,2-3 15,1 0-15,1-1 16,3 3-16,4-2 0,1 3 16,2-2-16,-1-2 15,3 0-15,-1-3 0,1-2 16,2-4-16,-1-3 15,1-1-15,-1-3 16,0-3-16,0-4 0,1-5 16,-3-3-16,-1-1 15,-2-1-15,-1-2 16,-1 3-16,-1 1 16,-3 2-16,-1-1 0,0 0 15,-3 1-15,-3 3 16,0 0-16,-1 4 15,1 3-15,-2 1 0,1 3 16,0 1-16,0 1 16,0 1-16,2 1 0,0 0 15,3-1-15,0 1 16,2 0-16,3 0 16,1-1-16,1 1 0,4 1 15,0 0-15,2 0 16,4 1-16,-2-2 15,-2 0-15,0-2 0,-3 0 16,0 0-16,-3 0 16,-2-1-16,-2 2 15,0-1-15,-4 2 0,0 1 16,-3 1-16,0 3 16,-1 1-16,-2 2 15,0 3-15,-3 0 0,1 1 16,-2 4-16,0 0 15,0 1-15,-1 0 16,0 2-16,-1 0 0,3 0 16,-1-1-16,4-2 15,0 0-15,2 0 0,2-3 16,1-1-16,1 0 16,1-2-16,1-1 15,1-3-15,0 0 16,4-2-16,1 0 0,0-3 15,3-1-15,0-2 16,3-3-16,2 0 0,0-2 16,5-1-16,-4-1 15,1-1-15,1-1 16,-1-4-16,-2 1 16,-1-5-16,-2-1 0,-2-1 15,-4-1-15,-2 3 16,-2 3-16,-1 2 15,-1 3-15,-2 3 0,-1 3 16,0 1-16,-1 2 16,-1 1-16,0 1 0,0 1 15,2-1-15,-4 1 16,0 7-16,-4 8 16,-2 8-16,3-4 0,1 0 15,0 2-15,1-2 16,2 0-16,2-2 15,1 1-15,4-1 0,-1-4 16,2-1-16,1-1 16,0-5-16,0-2 15,1-3-15,2-2 0,-1-4 16,3-3-16,2-4 16,3-6-16,1-2 15,0-2-15,0 0 0,3-8 16,-1 1-16,-2 2 15,-1 0-15,-1-1 16,3 2-16,-1 4 0,0 0 16,0 5-16,-1 0 15,-2 3-15,2 1 16,-1 4-16,0 0 0,0 2 16,-3 2-16,-2 1 15,1 2-15,-4 1 16,-2 0-16,-1 0 0,-3 0 15,1 0-15,-3 1 16,-1-1-16,-1 2 16,-4-1-16,-2 1 0,-1 0 15,-4 3-15,-1 0 16,-3 2-16,-3 2 16,-2 3-16,1 1 0,0 1 15,0 0-15,-3 2 16,3 1-16,4-2 15,2 1-15,4-5 0,3-1 16,4-1-16,1-2 16,3-3-16,2 1 0,2-1 15,2 1-15,1-3 16,1 0-16,4-2 16,1-1-16,3-2 0,1-3 15,5 0-15,0-3 16,-2 0-16,1 0 15,1 1-15,-1 1 0,0 2 16,-3 2-16,-1 3 16,-5 2-16,1 0 15,-3 1-15,-1 3 0,0-2 16,-1 2-16,-1 0 16,0 3-16,0 3 15,-3 3-15,1 2 0,-1 1 16,-1 0-16,-3-3 15,-1 3-15,-4-1 16,-1-1-16,-3-3 0,-3-2 16,-1-1-16,-4-3 15,-3-2-15,-2 0 0,-5-3 16,-3 2-16,2-3 16,1 0-16,1 0 15,0 2-15,1 1 0,4-1 16,6-3-16</inkml:trace>
  <inkml:trace contextRef="#ctx0" brushRef="#br0" timeOffset="141240.29">22925 8757 0,'0'0'0,"0"0"16,0 0-16,0 0 15,-9-4-15</inkml:trace>
  <inkml:trace contextRef="#ctx0" brushRef="#br0" timeOffset="141605.78">21825 8803 0,'25'-5'0,"30"-8"15,-26 12-15,8-1 0,6-1 16,-2 0-16,-1-4 16</inkml:trace>
  <inkml:trace contextRef="#ctx0" brushRef="#br0" timeOffset="153045.34">25785 9276 0,'0'0'16,"0"0"-16,0 0 15,0 0-15,0 0 16,0 0-16,7-1 0,1 0 15,-1 1-15,1 0 16,-1 0-16,-1 0 0,2 0 16,-1 0-16,0 0 15,1 0-15,0 0 16,-1 1-16,1-1 16,-2 1-16,1-1 0,0 0 15,-1 0-15,0 0 16,1 0-16,-2 0 15,1 0-15,-1-1 0,2 1 16,0-1-16,2 0 16,0 0-16,1-1 15,1 0-15,-1-1 0,0 1 16,-1 0-16,0 0 16,-1-1-16,0 1 0,-2-1 15,-1-1-15,0 0 16,1 1-16,-2-3 15,1 2-15,-1-2 0,2-1 16,-2 2-16,1-1 16,-2 1-16,2-1 15,-2 1-15,0 0 0,0 0 16,0 1-16,-1-1 16,1 2-16,0 0 15,-1-1-15,1 1 0,0 1 16,-1-2-16,0 2 15,0 0-15,0 0 16,1 0-16,-2-1 0,1 1 16,-1 0-16,1 0 15,0 1-15,-1-2 16,0 1-16,0 0 0,1 1 16,-1-2-16,0 1 15,0 0-15,1 0 0,-1 0 16,0-1-16,0 2 15,0-1-15,0 0 16,0-1-16,0 1 16,0-1-16,1 1 0,-1-1 15,0 0-15,1 1 16,-1-2-16,0 2 16,0 0-16,1 0 0,-1-2 15,0 2-15,0 0 16,0 1-16,0-1 0,0-1 15,-1 1-15,1 0 16,0 0-16,1 1 16,-1-2-16,-1 1 0,1 1 15,0-1-15,-1 1 16,1-1-16,0 1 16,0 0-16,-1 0 0,1 0 15,1 0-15,-1 0 16,-1 0-16,1 0 15,0-1-15,-1 2 16,0-1-16,1 1 0,-1 0 16,1-1-16,-1 1 15,0 0-15,0 0 16,0-1-16,1 1 0,-1 0 16,0 0-16,1-1 15,-1 1-15,1 0 0,-1 0 16,0-1-16,2 1 15,-2 0-15,1-1 16,-1 1-16,0 0 0,1-1 16,-1 1-16,1 0 15,-1-1-15,1 1 16,-1 0-16,1-2 0,-1 2 16,1 0-16,0-1 15,1 1-15,-2-1 16,1 1-16,0-1 0,0 1 15,0-1-15,0 1 16,0-1-16,-1 1 16,1-1-16,0 1 0,1 0 15,-2-1-15,1 1 16,0-2-16,0 2 16,0-1-16,0 1 0,0-1 15,0 1-15,1 0 16,-1-1-16,0 1 15,0-1-15,0 1 0,0-1 16,0 1-16,0-1 16,0 0-16,1 0 0,-1 1 15,0-2-15,0 1 16,0 1-16,0-1 16,0 0-16,0 1 0,-1-1 15,2 1-15,-1-1 16,0 1-16,0-1 15,0 0-15,0 1 16,0-2-16,0 2 0,-1-1 16,1 1-16,1-1 15,-1 1-15,-1-1 16,1 1-16,0-1 0,0 1 16,-1-1-16,1 1 15,0-1-15,-1 1 0,1-1 16,0 1-16,-1-1 15,2-1-15,-1 2 16,0-1-16,-1 1 0,1-1 16,0 0-16,0 1 15,-1-1-15,1 0 16,0 1-16,1-1 0,-2 1 16,1-1-16,-1-1 15,1 2-15,0 0 16,-1-1-16,0 1 0,1-1 15,-1 1-15,0 0 16,0 0-16,1-1 16,-1 1-16,0 0 0,0 0 15,0 0-15,0 0 16,0-1-16,0 1 16,1-1-16,-1 0 0,0 1 15,0-1-15,0 1 16,0-1-16,0 1 0,0-2 15,1 2-15,-1-1 16,0 1-16,0 0 16,-1-1-16,1 1 0,0 0 15,0-1-15,0 0 16,0 1-16,0-1 16,0 0-16,0 0 0,0-1 15,0 1-15,0 0 16,0 1-16,0 0 15,0 0-15,0-1 0,0 0 16,-1-1-16,1 1 16,0 0-16,0-1 15,0 2-15,0-1 0,-1 0 16,1 1-16,0-1 16,0 1-16,0 0 15,0 0-15,0 0 0,-1 0 16,1 0-16,0 0 15,0 0-15,-1 0 0,1 0 16,-1 1-16,0-1 16,-1 0-16,0 1 15,0 0-15,1 1 16,-1-1-16,-2 0 0,2 0 16,-1 1-16,0 0 15,0 1-15,0-1 16,1 0-16,-2 0 0,1 1 15,1 0-15,-2-1 16,2 1-16,-1 1 16,0-2-16,1 1 0,-2 4 15,-1 0-15,2 0 16,2-3-16,0-1 16,0 3-16,-1-2 0,1 2 15,1 0-15,-1 0 16,0 1-16,1 1 0,-1 0 15,1-2-15,-1 2 16,1-1-16,-1 0 16,1-1-16,-1 0 15,-1-1-15,1 1 0,-1-2 16,1 2-16,-1-1 16,1-1-16,-2-1 0,1 2 15,1-1-15,-1 1 16,0-1-16,0 1 15,0 0-15,1 1 16,0-1-16,0 2 0,0 0 16,0 0-16,1 0 15,0 1-15,1-1 0,1 1 16,0-2-16,2 1 16,0 0-16,1-2 15,1 0-15,2-1 0,1-1 16,0-1-16,1-1 15,2-1-15,2-1 16,1-1-16,5-3 0,3-3 16,-1-1-16,-1 0 15,2-4-15,-3 0 16,-3-2-16,-2-1 0,2-3 16,-3-3-16,-1 0 15,-3 2-15,-2 0 16,-2-1-16,-1 7 0,-2-1 15,-2 3-15,1 2 16,-2 2-16,0 2 16,0 2-16,0 2 0,-1 1 15,0 2-15,-2 3 16,0 2-16,-2 3 16,1 3-16,-2 1 0,0 0 15,1 1-15,-3 5 16,-1 3-16,0-1 0,1-3 15,2-2-15,-1 0 16,1-1-16,2-3 16,1-2-16,0-1 0,1-3 15,1-1-15,1-2 16,-1 0-16,2-3 16,0-4-16,1 0 0,3-3 15,-1-2-15,3-3 16,2-4-16,5-8 15,1-1-15,-2 1 16,4-1-16,3-2 0,0 5 16,1 3-16,1 2 15,-1 3-15,-1 2 0,-1 6 16,-2 0-16,1 4 16,-3 2-16,1 1 15,0 1-15,-4 0 0,0 3 16,-3-2-16,-1 2 15,-3 0-15,-1 1 16,-2 1-16,-2 2 0,-2 2 16,-2 0-16,-1 1 15,-3 3-15,-1-1 16,-1 3-16,1-1 0,0-1 16,3 1-16,-1 0 15,2-3-15,3 0 16,1 1-16,2-2 0,2-1 15,2-1-15,1 0 16,1-1-16,3-1 16,0 0-16,3-1 0,1-2 15,4 0-15,3-2 16,7-2-16,0 0 0,-1-3 16,-2-2-16,-1-5 15,-3-7-15,-3-6 16</inkml:trace>
  <inkml:trace contextRef="#ctx0" brushRef="#br0" timeOffset="153271.25">26484 8714 0,'0'0'0,"0"0"16,0 0-16,8-3 15,0 2-15,6 0 0</inkml:trace>
  <inkml:trace contextRef="#ctx0" brushRef="#br0" timeOffset="155095.51">27796 9326 0,'9'-6'15,"1"0"-15,1 1 16,5-2-16,0-1 0,1 1 15,5-4-15,-1 0 16,-2-3-16,1-4 16,2-2-16,-2-5 0,4-7 15,-1-4-15,0-2 16,1-8-16,-1-1 16,1-8-16,-4 1 15,-5 8-15,-3-2 0,1 1 16,2 5-16,-4 4 15,-2 0-15,0 4 0,0 7 16,-2 5-16,-2 0 16,1 5-16,-3 5 15,2-1-15,-2 5 0,0 0 16,0 2-16,-2 2 16,1 1-16,-2 2 15,1 2-15,-2 5 0,1 3 16,-1-8-16,-4 27 15,1 0-15,-3 7 16,-1 3-16,-8 32 0,2-20 16,0 2-16,-4 2 15,-1-5-15,2-1 0,4-10 16,0-2-16,3-2 16,1-4-16,4-2 15,3-1-15,0-6 16,1-2-16,-1-1 0,2-6 15,2 1-15,2 0 16,0-3-16,3 0 16,0-1-16,1-3 0,4 0 15,0-3-15,4-3 16,3-1-16,2-4 0,6-5 16,1-5-16,-2-2 15,4-7-15,1-4 16,-7-3-16,2-7 0,-3-3 15,2-7-15,-1-4 16,0 2-16,-6 2 16,-4 2-16,4-3 15,0 2-15,-1 1 0,-4 2 16,-4 9-16,-4 6 16,-3 1-16,1 0 0,-2 5 15,0 8-15,2 4 16,-2 2-16,0 2 15,0 4-15,-1 1 16,0 4-16,-1 1 0,1-2 16,0-1-16,-6 31 15,-5 41-15,4-25 0,-3 10 16,-3 1-16,-5 9 16,-4-7-16,3-19 15,1-6-15,2-4 0,1-2 16,-1 4-16,2 0 15,-1 0-15,3-7 16,-2 3-16,1-2 0,3-4 16,3-3-16,0-6 15,3-1-15,3-8 16,-1 0-16,3-4 0,-1 1 16,2-2-16,1-3 15,3-2-15,3-4 16,1-3-16,2-4 0,8-8 15,3-3-15,0-1 16,21-22-16,-15 16 16,-1 2-16,-2 0 0,-3 7 15,-4 7-15,-1 5 16,-5 5-16,0 3 0,-3 3 16,1 1-16,-4 3 15,1 4-15,-3 0 16,-1 6-16,-2 0 0,-3 2 15,-1 5-15,-4 3 16,-1-1-16,-3 6 16,-1-3-16,3-1 0,0-1 15,1-1-15,3-1 16,-1-3-16,3-1 16,2-4-16,1-2 15,2-2-15,2-2 0,3 0 16,4 0-16,4-1 15,3-3-15,1 0 0,4-5 16,6 0-16,1-5 16,-1-4-16,1-3 15,-1-5-15,0-3 0,-3-3 16,-2-3-16,-3 0 16,-4 1-16,-5 5 15,-5 5-15,-5 3 0,-1 4 16,-5 1-16,-1 1 15,-3 2-15,-2 2 16,-1 3-16,-3 0 0,-2 5 16,0 1-16,-2 5 15,-1 2-15,2 2 0,0 2 16,0 3-16,0 2 16,2 0-16,-1 0 15,4 2-15,2-2 16,2 0-16,3-1 0,2-2 15,2-3-15,1 1 16,2-3-16,4-2 16,0 0-16,5-1 0,1-1 15,4-2-15,4-1 16,2-3-16,2-1 0,7 0 16,-2-4-16,1-3 15,-2 1-15,-4-3 16,-5 1-16,-5 2 0,-2-1 15,-3-1-15,-5-1 16</inkml:trace>
  <inkml:trace contextRef="#ctx0" brushRef="#br0" timeOffset="155364.41">28206 8841 0,'10'-3'15,"2"-1"-15,4 1 0,2-2 16,4 2-16,4 1 16,2 1-16,2 0 15,0-3-15</inkml:trace>
  <inkml:trace contextRef="#ctx0" brushRef="#br0" timeOffset="160431.57">30642 8878 0,'-8'-7'0,"-4"-5"0,-4 3 15,4 3-15,-2 1 16,0 2-16,2 2 16,0 4-16,-1 0 0,2 4 15,-1 0-15,-2 2 16,2 1-16,-1 3 16,-1 1-16,1 2 0,1 1 15,0 0-15,1 2 16,0 3-16,2-2 15,1 1-15,2-1 0,0 0 16,0 1-16,3 0 16,1-2-16,2-4 0,1 2 15,2-3-15,3 1 16,1-3-16,-1-1 16,3 1-16,2-2 15,2-3-15,0 0 0,1-2 16,0-2-16,2-2 15,5-1-15,1-2 0,2-2 16,1-1-16,0-2 16,0-1-16,0-3 15,3-1-15,-2-1 16,-3-2-16,3-2 0,0 0 16,-2-1-16,4-4 15,-3 1-15,-4 0 0,-1-2 16,-2 2-16,-2 1 15,-6 2-15,-4 3 16,-1 0-16,-5 3 0,-1 1 16,-3 0-16,0 4 15,-4 0-15,-1 2 16,-4 1-16,-1 2 0,0 3 16,-2 1-16,2 3 15,-2 3-15,3 1 16,0 2-16,1 2 0,2 2 15,0 0-15,2 3 16,1 1-16,3 0 16,-1 2-16,3-1 0,1 2 15,1-2-15,1 0 16,3-1-16,-1 1 16,3-1-16,-1-1 0,2-4 15,1-1-15,1-3 16,1-3-16,1 0 15,2-3-15,2-3 0,4-5 16,0 0-16,4-5 16,1-2-16,-1-5 15,1-1-15,2-6 0,-3-2 16,-2 0-16,-2-3 16,-3 0-16,-4 2 15,-4 2-15,-4 3 0,-1 2 16,-3 7-16,2 1 15,-1 3-15,-1 4 16,0 1-16,-3 2 0,0 4 16,0 2-16,-2 3 15,1 2-15,-1 5 16,0 0-16,-3 11 0,-1 1 16,1-1-16,-1 0 15,0-1-15,0-4 16,2-2-16,-1-3 0,3-5 15,1-1-15,0-3 16,2-4-16,1-1 0,1-3 16,1-2-16,1-4 15,3-2-15,0-3 16,1-2-16,5-9 16,3-3-16,0-2 0,5-9 15,1 3-15,0 1 16,0 4-16,-3 6 0,0 3 15,-4 6-15,1 3 16,-2 2-16,-2 5 16,-1 2-16,1 2 0,-2 2 15,-1 2-15,-1 3 16,-1 2-16,-1 3 16,0 3-16,-3 1 0,0 2 15,-2 5-15,-3 0 16,1 1-16,0-2 15,-1 1-15,0 1 0,1-3 16,-1-1-16,3-3 16,0 0-16,3-2 0,2 0 15,1-3-15,2-2 16,0-1-16,1-2 16,1-1-16,1-1 15,3-3-15,0 0 0,3-4 16,3-2-16,1-5 15,1-4-15,-2-1 16,3-8-16,-2-3 0,-1-5 16,0-7-16,-3-4 15,1-2-15,0-1 16,-2-2-16,0-3 0,-2 0 16,-2 2-16,1 7 15,-4-3-15,-1 4 16,0 0-16,0 5 0,-2 1 15,-4 4-15,1 4 16,1 7-16,-2 7 0,0 3 16,-1 5-16,0 0 15,0 3-15,-2 0 16,-1 2-16,1 6 0,-1 3 16,-2 6-16,-1 14 15,-1 2-15,0 6 16,-6 34-16,2-26 0,0-2 15,-2 0-15,1-1 16,2-2-16,1-7 16,1-6-16,3-1 0,-1-6 15,0 3-15,4-2 16,0 0-16,0-2 16,0 0-16,0-2 0,2-2 15,2-3-15,-1 1 16,0-3-16,1 1 15,0-2-15,2-1 0,1-1 16,0-3-16,0-1 16,2-2-16,0-1 0,0 0 15,1-2-15,1-2 16,2 0-16,2-1 16,0-2-16,0 0 15,2-3-15,2-1 0,-1-2 16,1 0-16,-2-3 15,-2 2-15,-1-3 0,2-1 16,-3 0-16,-1-1 16,0 2-16,-2-1 15,0-1-15,-2 1 16,0 0-16,0-1 0,-2 2 16,1 0-16,-3 2 15,0 1-15,-1 2 16,0 5-16,-1 0 0,0 2 15,-1 1-15,0 3 16,-1 0-16,0 3 0,-1 1 16,0 0-16,-1 2 15,-1 2-15,1 0 16,-2 1-16,0 1 0,0 3 16,0-2-16,-1-1 15,3 0-15,-2-1 16,2 2-16,1-2 0,-2-1 15,2 1-15,-1-1 16,2-1-16,0 0 16,0-1-16,-1 1 0,2-2 15,0 1-15,0-1 16,0-1-16,1 0 16,0 0-16,0 0 0,0-2 15,1 1-15,-1-1 16,0-1-16,0 0 15,0 1-15,0-1 0,0-1 16,0 0-16,0 0 16,0 0-16,0-1 15,0 1-15,0-1 0,0 0 16,0 0-16,0 0 16,0 0-16,0 0 0,0 0 15,0 2-15,0-4 16,0 2-16,0 0 15,0 0-15,0 0 16,0 0-16,0 0 0,0 2 16,0-2-16,0 0 15,0 0-15,0 0 16,0 0-16,0 0 0,0 1 16,0-1-16,1 0 15,-1 1-15,0-1 0,0 0 16,0 1-16,0-1 15,0 0-15,0 1 16,0-1-16,1 0 0,-1 0 16,0 1-16,0-1 15,0 0-15,-1 0 16,1 0-16,0 1 0,0-1 16,0 0-16,0 0 15,0 0-15,0 0 16,0 0-16,0 0 0,0 0 15,0 0-15,0 0 16,0 0-16,0 0 16,0 0-16,1 0 0,-1 0 15,0-1-15,0 1 16,0 0-16,1 0 16,-1-1-16,0 0 0,2 1 15,-2-1-15,1 0 16,-1 0-16,1-1 15,-1 1-15,1 0 0,-1 0 16,0 0-16,1 0 16,-1 0-16,0 0 0,0 0 15,1-1-15,-1 2 16,0-1-16,0 1 16,0-1-16,0 1 15,0 0-15,0-1 0,0 1 16,0 0-16,0 0 15,0 0-15,0 0 0,0 0 16,0 0-16,0 0 16,0-1-16,0 2 15,0-1-15,0 0 16,0 0-16,0 0 0,0 0 16,0 0-16,0 0 15,0 0-15,0 0 0,0 0 16,0 0-16,0 0 15,0 0-15,0 0 16,0 0-16,0 0 0,0 0 16,0 0-16,0 0 15,0 0-15,0-1 16,0 1-16,0 0 0,0 0 16,0-1-16,0 1 15,0-1-15,0 0 16,1-1-16,-1 1 0,0 0 15,0-1-15,0 1 16,0-1-16,0-1 16,0 1-16,0 0 0,0 0 15,0-2-15,0 1 16,0 0-16,0-1 16,1 1-16,-1 0 0,2-1 15,-1 0-15,1-6 16,1-1-16,1-2 15,-2 7-15,-1-1 0,1 0 16,0 0-16,1 1 16,-1-1-16,0-1 0,1 0 15,1 2-15,-1-2 16,0 0-16,2-2 16,-1 1-16,1 1 15,-1 0-15,1 2 0,-1-1 16,1 1-16,-1 0 15,1 1-15,-1 1 16,1 0-16,0 1 0,1 0 16,-1-1-16,2 2 15,0 1-15,1-1 0,-1 1 16,2 1-16,1 0 16,0 1-16,2 0 15,-1 1-15,1 2 0,0-2 16,2 2-16,0 1 15,1 0-15,-2 1 16,4 1-16,0-2 0,-2 0 16,1-1-16,1-1 15,1-1-15,1-1 16,0-4-16,-2 0 0,0-4 16,-1-2-16,-2-1 15,0-2-15,-1 0 16,-1 0-16,-1-2 0,-4 3 15,-1 1-15,-2 2 16,0 3-16,-4 0 16,-1 2-16,-2-1 0,-2 3 15,-2 1-15,-2 1 16,-1 2-16,-1 0 16,-5 4-16,0 2 0,-1 0 15,-1 2-15,1 0 16,-2 4-16,1 2 0,4 0 15,0 0-15,4 1 16,0 1-16,2 0 16,2-2-16,2 0 15,1-1-15,2 0 0,1-3 16,0-1-16,2-1 16,0-1-16,2-1 15,-1 0-15,3-1 0,0-1 16,2-2-16,2 1 15,1-3-15,3 1 16,0-2-16,3 0 0,1-1 16,1 2-16,2-3 15,5 0-15,0 0 0,-1 0 16,1-2-16,3 1 16,-2-3-16,-3-4 15</inkml:trace>
  <inkml:trace contextRef="#ctx0" brushRef="#br0" timeOffset="160789.31">31471 8759 0,'10'-1'0,"7"-2"15,-3 1-15,15 2 16,4-2-16,0 1 16,-3 1-16,-1-1 0,4 1 15,5 0-15,-4-1 16,-5 0-16,-4-5 16</inkml:trace>
  <inkml:trace contextRef="#ctx0" brushRef="#br0" timeOffset="164991.16">13987 10324 0,'0'0'0,"0"0"15,0 0-15,0 0 16,0 0-16,9 4 0,3-2 16,3 1-16,3 0 15,0 0-15,-1-1 0,2-1 16,2-2-16,-1 0 16,1-1-16,0-3 15,1 1-15,-1-4 0,3-1 16,-1-2-16,-3-3 15,-1 0-15,1-4 16,-1-3-16,-3-3 0,-1-5 16,0-4-16,-3 0 15,-1-6-15,-2-5 16,-3-6-16,-1 1 16,-2 0-16,0 1 0,1 5 15,2 3-15,-4 6 16,-2 3-16,2-2 0,1 4 15,-1 3-15,-4 0 16,1 7-16,-3 3 16,4 6-16,-2 1 0,1 3 15,0 2-15,0 2 16,-2 1-16,1 2 16,0 2-16,0 4 0,-1 4 15,1 3-15,0 11 16,0 6-16,-3 14 15,0 21-15,0-17 0,1-1 16,-1 6-16,0-3 16,1-5-16,0 0 0,1-4 15,4-5-15,-1-5 16,-1 0-16,-3-6 16,2-4-16,0-7 15,1 1-15,-1-4 0,1-1 16,1-2-16,-1-2 15,0-3-15,1 0 16,-1-2-16,2-2 0,-1 0 16,-1-2-16,2-9 15,0 2-15,1-4 0,1-1 16,2-8-16,3-3 16,1 0-16,2 0 15,4-7-15,1 2 0,5 2 16,0 4-16,4 1 15,-1 6-15,-3 5 16,3 3-16,-2 5 0,3 2 16,-3 3-16,-1 2 15,-2 4-15,-3 2 16,-2 3-16,-4 4 0,-3 2 16,-3 2-16,-2 1 15,-5 5-15,-3-1 16,-3 2-16,-4 0 0,-1 0 15,-2-4-15,0 0 16,-2-1-16,-2-3 16,-4-1-16,2-1 0,-4-3 15,4-3-15,-2-1 16,1-4-16,-1-3 0,4-2 16,1-1-16,5-1 15,-1-1-15,3 1 16,3-1-16,0 1 15,2-1-15,3 1 0,1 0 16,0 0-16,2 0 16,3 0-16,2 0 15,0 0-15,2 1 0,1 1 16,1 0-16,1 1 16,4-1-16,-1 1 15,4 2-15,0-1 0,1 0 16,0 1-16,1-2 15,0-1-15,5-1 16,1-2-16,0-1 0,1-2 16,0-2-16,0-3 15,-2-1-15,0-4 0,0-6 16,0 1-16,-4-1 16,-1-3-16,-1-2 15,-2-1-15,-3-1 0,-3 2 16,0 1-16,-2 7 15,-2 1-15,-1 3 16,-2 4-16,-2-1 0,-1 4 16,0 2-16,-2 2 15,0 0-15,-1 3 16,-2 2-16,-2 2 0,1 5 16,0 2-16,0 3 15,-1 1-15,-1 5 16,1 2-16,0 0 0,2 0 15,-1 0-15,3 0 16,-1-1-16,2-2 16,1-1-16,2-2 0,0-3 15,1-2-15,3 0 16,2-2-16,0 0 0,4-2 16,4-4-16,0 1 15,3-4-15,0-3 16,1 0-16,1-5 0,-1-1 15,2-5-15,0-3 16,-1-1-16,-4-2 16,3-5-16,-2 1 15,0-3-15,-4 1 0,-2 2 16,-1 2-16,-2 5 16,-2 3-16,0 2 15,-3 5-15,0 2 0,-1 1 16,-1 4-16,0 2 15,-2 1-15,0 4 16,2-7-16,1 0 0,-1-2 16,-8 26-16,-4 8 15,-3 7-15,9-16 0,-1-2 16,2 0-16,2-1 16,2-2-16,2-2 15,2-2-15,2-1 0,0-2 16,4-1-16,0-2 15,1-2-15,3-2 16,-1-2-16,2-2 0,4-2 16,0-2-16,3-3 15,2-6-15,-2-1 16,1-5-16,4-5 0,-6-3 16,0-2-16,1-5 15,1-3-15,-2-2 16,-2-4-16,-4-1 0,0-9 15,-4 7-15,-1 2 16,-5 5-16,0 3 16,1 2-16,-1 7 0,0 3 15,-2 8-15,-1 3 16,0 2-16,-1 0 16,0 3-16,-1 1 0,1 3 15,-1 0-15,0 4 16,-2 4-16,-1 4 15,0 2-15,0 5 0,-1 5 16,-3 13-16,0 4 16,-2 2-16,-6 25 0,4-18 15,-1-3-15,3 1 16,-1-10-16,3-7 16,-2 1-16,1-3 0,0-2 15,2-3-15,2 0 16,1-3-16,2-1 15,1 0-15,1-2 0,1-1 16,1 0-16,0 2 16,2-3-16,-1-1 15,0-2-15,3 0 0,0-1 16,1 0-16,4-2 16,0 0-16,2-3 15,3 0-15,3-3 0,0-2 16,1 0-16,0-1 15,6-5-15,-2-1 16,1-2-16,-4-2 0,1-6 16,-5-2-16</inkml:trace>
  <inkml:trace contextRef="#ctx0" brushRef="#br0" timeOffset="165191.43">15310 9984 0,'12'-2'0,"8"-1"0,14 3 15,0 0-15,-1 1 16,-5 0-16,3-3 15,-2-6-15</inkml:trace>
  <inkml:trace contextRef="#ctx0" brushRef="#br0" timeOffset="167849.84">16151 10369 0,'0'0'16,"0"0"-16,10-7 0,2 0 16,1 1-16,1-3 15,6-3-15,4-1 16,4 0-16,-2-2 0,1 0 15,-1-2-15,1-3 16,-4-1-16,-2-6 0,1-8 16,-1-8-16,0-8 15,-4 2-15,-3-8 16,1 8-16,-1 1 16,1-1-16,-2 6 0,5 8 15,-2 0-15,-3-2 16,-2 6-16,0 0 0,-2 4 15,-3 7-15,-5 9 16,0 3-16,-1 3 16,1 1-16,-1 3 15,0 0-15,-2 3 0,-2 2 16,-3 9-16,-2 4 16,-2 9-16,-10 27 15,5-9-15,-1 2 0,-3 10 16,3 1-16,-2-2 15,4-11-15,0-3 0,2 3 16,1-6-16,-1 0 16,0-1-16,3 1 15,2-4-15,2-2 0,3 0 16,2-1-16,2-6 16,5-9-16,0-6 15,2-2-15,-1-4 0,2 1 16,2-3-16,1-4 15,7-6-15,-1-3 16,3-5-16,3-6 0,3-3 16,-3-1-16,2-3 15,-2-1-15,2-1 16,-1 1-16,-4 0 0,-1 3 16,-3 9-16,-2 3 15,1 5-15,-1 3 16,-2 2-16,1 2 0,0 2 15,0 2-15,0 1 16,-2 2-16,-2 3 0,-3-1 16,-2 0-16,-3 2 15,-5-1-15,0 0 16,-6 0-16,-4-1 0,-6 1 16,-4-2-16,-1 1 15,-2 1-15,-3 0 16,2 3-16,4 1 15,5 0-15,3-1 0,2 2 16,4 4-16,1 0 16,4 1-16,1 0 0,5-1 15,2-2-15,3 1 16,1-2-16,3 0 16,2 0-16,1-4 15,1-2-15,2-1 0,2-4 16,1-2-16,4-3 15,-2-4-15,-1-4 0,-1-2 16,-1-5-16,-3-5 16,-4 0-16,-1-6 15,-3 3-15,-5 2 0,-1 0 16,-4 4-16,1 3 16,-2 3-16,1 4 15,-2-1-15,2 4 0,0 0 16,1 3-16,1-1 15,0 2-15,2 0 16,2-1-16,3 1 0,1-2 16,2 2-16,2-1 15,2 0-15,0 1 16,0 2-16,0-1 0,1 2 16,-3 1-16,0 0 15,-2 1-15,-1 0 16,-2 0-16,-3 2 0,0 0 15,-3 1-15,0 1 16,-1 3-16,-2 0 16,0 3-16,-3 1 0,0 3 15,-2 3-15,0 1 16,0 0-16,1-1 0,0 0 16,2-3-16,0 1 15,4-2-15,0-3 16,1 0-16,2-3 0,-1-1 15,1 0-15,2-1 16,-1-3-16,3 1 16,0-3-16,-1-1 15,2-2-15,1-4 0,1-2 16,2-4-16,1-2 16,1-4-16,0-3 15,0 1-15,-2 1 0,1 4 16,-3 2-16,-2 6 15,-1 4-15,0 2 0,0 2 16,-2 4-16,1 2 16,-3 1-16,2 3 15,-1 0-15,1 0 0,1 2 16,2-2-16,1 0 16,0 0-16,1-4 15,0-2-15,0-2 0,1-1 16,-1-5-16,2 0 15,-2-2-15,0-2 16,0-4-16,0-3 0,0-3 16,1-5-16,-2 1 15,-1-2-15,-1 2 16,-2 2-16,0 3 0,-1 3 16,-1 2-16,-1 3 15,0 2-15,-1 3 16,0 1-16,2 0 0,1 0 15,1 2-15,1 0 16,1-1-16,3 1 0,1-1 16,2 0-16,5 0 15,1 1-15,8-1 16,0 1-16,-1 0 0,3 1 16,3 0-16,-3-1 15,-5 1-15,-4-2 16,-4-1-16,-4-2 0,-3-1 15,-3-2-15,-4 0 16,-3-1-16,-2 2 16,-3-2-16,-3 1 15,-3 2-15,-3 1 0,0 3 16,-2 3-16,0 3 16,-1 3-16,2 2 0,-1 0 15,2 3-15,0 3 16,1 2-16,4 0 15,2-1-15,3 0 0,1-1 16,4-1-16,3 2 16,0-1-16,4-1 15,2-1-15,2-1 0,1-2 16,3-3-16,0-1 16,4-3-16,1 0 15,4-4-15,0-1 0,5-3 16,-1-3-16,-2-3 15,-1-2-15,-1-5 16,-1 2-16,-4-3 0,-3-1 16,-1-3-16,-3-3 15,-3 4-15,-3 5 16,-2 2-16,-2 8 0,1 0 16,-2 1-16,-1 4 15,-1 1-15,1-1 16,0 0-16,0 0 0,-3 9 15,-2 11-15,-5 12 16,5-13-16,1-1 16,-1-2-16,2-3 0,2-6 15,-1-4-15,2-2 16,-2-1-16,2-3 16,-1-1-16,1-4 0,0-4 15,1-3-15,2-5 16,-1-1-16,2-1 0,1 0 15,2 1-15,0 6 16,2 1-16,1 3 16,2 2-16,0 3 15,0 2-15,2 1 0,-1 2 16,1 1-16,2 3 16,1-2-16,1 2 0,4 0 15,2 0-15,-1-1 16,0-3-16,1-1 15,-2-1-15,-3-1 0,-2-1 16,-3 0-16,0-3 16,2-2-16</inkml:trace>
  <inkml:trace contextRef="#ctx0" brushRef="#br0" timeOffset="169182.84">19391 10074 0,'-2'-12'0,"2"-10"16,-5 6-16,-1 5 15,-4-3-15,-1 4 0,-1 3 16,1 4-16,-1 3 16,-1 5-16,-2 1 15,2 4-15,-4 6 0,2 2 16,0 1-16,-2 3 16,-3 6-16,2-2 15,2-2-15,2 3 0,3-1 16,4 1-16,5-4 15,1-2-15,3-3 16,1-3-16,3-3 0,2-1 16,2-4-16,2-2 15,5 0-15,1-4 16,3-2-16,-1-5 0,1-5 16,1-5-16,0-6 15,-5-2-15,0-2 16,-2-4-16,-4 2 0,-2 0 15,-1-1-15,-3 4 16,0 6-16,-3 6 0,-1 4 16,0 3-16,0 4 15,-1 1-15,0 4 16,-1 4-16,-1 3 0,0 6 16,-2 3-16,2 0 15,-1 8-15,-1-3 16,2 0-16,2-2 0,0-3 15,2-3-15,2-2 16,1-3-16,4-3 16,2-1-16,3-3 15,3-2-15,-1-3 0,5-3 16,-1-3-16,0-4 16,1-2-16,2-6 0,0-4 15,-2-5-15,1-7 16,-4-3-16,-2-4 15,2-6-15,-5-1 0,-2-3 16,-2 4-16,-5 7 16,-1 7-16,1 5 15,2 5-15,0 4 0,-2-1 16,0 3-16,0 5 16,-2 4-16,0 2 15,-2 5-15,0 0 0,-1 2 16,0 3-16,-3 6 15,-1 4-15,-2 7 16,-5 13-16,2 6 0,-2 3 16,-7 32-16,9-23 15,-1-3-15,1-3 16,6-7-16,8-2 0,-1-6 16,1-1-16,2-4 15,1-6-15,-1-4 0,2 0 16,-2-3-16,2 0 15,-1-2-15,2-1 16,1-3-16,2-3 16,0-2-16,3-2 0,1-2 15,1-3-15,3-3 16,-1-2-16,-2 1 0,-4-1 16,-3 0-16,-3 0 15,-5-2-15,0 0 16</inkml:trace>
  <inkml:trace contextRef="#ctx0" brushRef="#br0" timeOffset="169348.71">19656 9984 0,'12'-2'0,"10"-2"15,-7 5-15,7 1 0,3 3 16,1 0-16,-2-2 16,7-6-16</inkml:trace>
  <inkml:trace contextRef="#ctx0" brushRef="#br0" timeOffset="171917.51">20533 10380 0,'0'0'15,"0"0"-15,0 0 16,0 0-16,0 0 16,10 5-16,-1-1 0,1 0 15,2 3-15,0-2 16,-2-1-16,4-1 0,2 0 16,1-4-16,1-5 15,1-2-15,-2-3 0,-2-1 16,3-5-16,-2-2 15,3-7-15,-3-3 16,-1-3-16,5-13 0,-1-1 16,3-6-16,-2-4 15,-2-3-15,-4 5 16,2 3-16,-1-2 0,-1 5 16,-3 8-16,-1 7 15,-4 5-15,-5 6 16,-1 10-16,0 9 0,0-5 15,0 1-15,0 2 16,0 0-16,1 1 16,-2 2-16,0 3 0,-1 2 15,-1 3-15,1 6 16,-3 5-16,-9 36 16,4-11-16,0 3 0,-4 11 15,1-7-15,0 7 16,1 3-16,6-11 15,-1-4-15,3-7 0,0-1 16,4 0-16,1-3 16,2-1-16,-1-4 15,1-8-15,-1-6 0,5-4 16,0 1-16,2 0 16,2-2-16,0-1 15,4-3-15,1-6 0,6-3 16,2-5-16,0-6 15,0-6-15,1-3 16,-1-7-16,1-4 0,-3-10 16,1-5-16,-1-9 15,-5 9-15,2-3 16,-2-3-16,-2 5 0,-5 2 16,-1 1-16,-5 6 15,3 6-15,-1 5 0,-3 2 16,-1 2-16,-1 4 15,1 8-15,-2 2 16,1 2-16,0 2 0,-1 4 16,0 1-16,0 1 15,-2 5-15,-1 3 16,-1 4-16,-1 6 0,-4 13 16,-6 25-16,3-8 15,-3 8-15,-1 0 16,-2 5-16,3-5 0,1-9 15,3 1-15,3-5 16,4-3-16,-4-1 16,3-5-16,-3-4 0,1 0 15,0-6-15,4-4 16,0-4-16,2-3 16,1-4-16,2-3 0,-1-1 15,1 0-15,0-4 16,3-2-16,2-6 15,0-6-15,5-2 0,0-4 16,8-14-16,1-1 16,5-2-16,5-8 15,-1 8-15,-4 10 0,-4 8 16,-7 13-16,-2 1 16,-1 5-16,0 1 15,-3 1-15,-2 2 0,-1 5 16,-3 1-16,-2 5 15,-1 4-15,-3 6 16,0 2-16,-3 0 0,2 0 16,-1 1-16,3-2 15,2-2-15,1-4 16,1-2-16,3 1 0,-1-2 16,3-2-16,2-1 15,0-3-15,5-2 16,2-1-16,3-5 0,4-1 15,0-4-15,0-4 16,1-3-16,4-5 0,-4-6 16,2-1-16,-3-5 15,-4-2-15,-7 2 16,-8 6-16,-5 1 16,-2 4-16,-2 3 0,-2 5 15,0 1-15,-1 3 16,0 1-16,-1 4 0,-2 4 15,-1 2-15,-2 3 16,1 4-16,-3 5 16,2 1-16,0 1 0,3 2 15,1 6-15,1-2 16,5-2-16,0 0 16,4-3-16,0-2 0,4-1 15,1-3-15,3-1 16,3-2-16,0-2 15,4-2-15,3-2 0,4-4 16,1-2-16,6-2 16,5-2-16,1-4 15,-2-2-15,-3-2 0,-5-1 16,-8-4-16,-7-4 16</inkml:trace>
  <inkml:trace contextRef="#ctx0" brushRef="#br0" timeOffset="172145.65">20816 9889 0,'13'2'0,"5"1"16,3-2-16,10 2 15,8-3-15,1-2 16,2 2-16,-4-1 16,0-5-16</inkml:trace>
  <inkml:trace contextRef="#ctx0" brushRef="#br0" timeOffset="175065.27">22988 10003 0,'10'-22'15,"14"-21"-15,-28 33 0,1-3 16,-1 3-16,-3 0 16,1 1-16,-3 3 15,-1 1-15,-1 3 0,-2 2 16,-1 2-16,-2 3 15,-2 1-15,-1 3 16,0 1-16,0 4 0,-4 5 16,1 2-16,0 1 15,2 2-15,1 0 16,5 1-16,3-4 0,3-2 16,2 1-16,2 1 15,3 4-15,1-2 16,3 0-16,4-3 0,3-2 15,1-4-15,2-3 16,5-2-16,2-1 16,5-1-16,-1-1 0,1-3 15,-1-1-15,1-2 16,-2-3-16,2-2 16,0-1-16,-2-3 0,-1-4 15,1-3-15,-4-6 16,0-3-16,-2 0 15,-5-2-15,-2 2 0,0-2 16,2 0-16,2 1 16,-1 2-16,2 4 15,1 2-15,4 2 0,2 2 16,1 4-16,3 1 16,-2 3-16,0 4 15,-1 2-15,-2 2 0,-5-2 16,-3 2-16,-2-2 15,-7 1-15,0-1 16,-2 0-16,-4-1 0,0 0 16,-4-1-16,-5 0 15,-1 1-15,-2-1 0,-8 1 16,-1 2-16,-3 3 16,2 0-16,-3 6 15,1 0-15,4 2 16,2 1-16,1-1 0,2 3 15,3 0-15,1 3 16,1 1-16,2 0 0,3 0 16,3-1-16,2-1 15,0 0-15,4-2 16,1 0-16,1 2 0,3-2 16,2 0-16,1-1 15,7 0-15,0-3 16,0-1-16,2-1 0,0-4 15,1-2-15,3-6 16,-2-2-16,1-6 16,1-3-16,-1-1 0,-2-3 15,-1-4-15,-1 1 16,-3-2-16,-4-4 16,-3 2-16,-4 2 0,-4-2 15,-1 5-15,-1 1 16,1 4-16,-2 1 15,2 2-15,0 2 0,0 2 16,1 0-16,1 2 16,0 1-16,1 1 15,3 0-15,0 1 0,2 1 16,2 1-16,1 1 16,4 0-16,0 0 15,3 1-15,3 0 0,7 1 16,3 0-16,0 0 15,1 2-15,7-2 16,-2 0-16,-5 1 0,-3-2 16,-3 1-16,-3 1 15,-6 1-15,-1 0 16,-1-1-16,-5 0 0,-3-2 16,0 0-16,-4 0 15,1-1-15,-3-1 0,-3 0 16,-1-1-16,-3-2 15,-5 0-15,-2 0 16,-1 1-16,-3 0 0,0 0 16,-3 1-16,-2 2 15,1 1-15,0 2 16,2 1-16,0 0 0,-1 2 16,3 3-16,-1 1 15,3 3-15,0 4 16,2 1-16,0 0 0,3 0 15,1-1-15,1 0 16,2 0-16,2 0 16,3 2-16,-1 0 0,5 1 15,0-2-15,2-1 16,3-2-16,1 0 16,3-2-16,0-2 0,1-2 15,3-1-15,1-1 16,-1-5-16,2-1 15,1-3-15,2-2 0,1-4 16,-1-2-16,0-3 16,3-3-16,0-8 15,-3 0-15,1-5 0,-3-3 16,-3 3-16,-3 0 16,-2 3-16,-2 4 15,-2 4-15,-2 2 0,1 1 16,-4 6-16,1 2 15,-2 3-15,1 3 16,-2 2-16,0 2 0,-1 4 16,-1 3-16,1 2 15,0 5-15,-3 6 0,2 4 16,0 2-16,0 0 16,3 2-16,0-4 15,3-5-15,0-2 0,1-5 16,1 0-16,2-2 15,-1-1-15,1-6 16,0 0-16,1-4 16,2-2-16,0-2 0,1-3 15,1-2-15,2-5 16,0-2-16,3-6 16,2-3-16,2-3 0,2-6 15,1 0-15,2-4 16,5-4-16,-3 4 0,0 5 15,-3 6-15,-3 11 16,-2 2-16,-2 0 16,-5 6-16,-2 0 0,0-1 15,-4 4-15,-2 1 16,-2 1-16,-2 1 16,-2 2-16,-2 1 0,-2 2 15,-3 3-15,-2-1 16,-1 2-16,-6 5 15,1-2-15,-3 1 0,1 1 16,1-1-16,1 0 16,1-1-16,1-1 15,3-1-15,2-2 0,4-3 16,0 0-16,4-3 16,2-1-16,2-2 15,5-1-15,1-1 0,3-2 16,2-1-16,1 0 15,3 0-15,9-1 16,2 4-16,-1 3 0,-1 3 16,-2 4-16,-1 3 15,-4 3-15,0 1 0,-3 2 16,-4-1-16,-1 2 16,-6 0-16,-2 0 15,-4 0-15,-5 1 16,-3 0-16,-4 0 0,-2-3 15,-7-2-15,-3-2 16,-3-1-16,-4-2 0,2-2 16,0-2-16,5-1 15,4 0-15,8-1 16,2-1-16,3 0 16,4-1-16,2 0 0,2 0 15,3-1-15,4 0 16,5-1-16,8-1 0,2 0 15,16-2-15,5-3 16,-2-1-16,12-6 16,-3-3-16,5-5 0,-10-3 15,-7-1-15,-6 1 16,-2-6-16,0-2 16,-7-4-16,-4-2 0,1-2 15,-10-1-15,-2 2 16,-3 1-16,-4 0 15,-4 5-15,0 10 0,2 5 16,0 7-16,1 3 16,-1 5-16,-1 1 15,2 3-15,-2-1 0,-2 4 16,1 6-16,-4 5 16,0 8-16,-1 5 15,-9 49-15,5-20 0,-5 10 16,1 1-16,3-11 15,5-10-15,0-8 0,3-9 16,4-7-16,2-5 16,1-3-16,-2 3 15,1-2-15,2 1 0,0-3 16,2-2-16,-1-2 16,2-1-16,0-4 15,3-2-15,1-3 0,2-7 16</inkml:trace>
  <inkml:trace contextRef="#ctx0" brushRef="#br0" timeOffset="175235.01">24722 9982 0,'9'-1'0,"8"-2"15,-7 4-15,2 0 16,7 1-16,9 0 16,4-1-16,-2-1 0,-1-3 15</inkml:trace>
  <inkml:trace contextRef="#ctx0" brushRef="#br0" timeOffset="177368.34">26108 10049 0,'7'-9'0,"5"-7"16,-7 3-16,-2 1 16,-1-1-16,-3-2 15,-1 2-15,-2 2 16,-4 2-16,-2 1 0,-3 5 15,-1 1-15,-4 2 16,-1 4-16,-1 1 0,-1 3 16,-4 3-16,1 4 15,1 1-15,2 3 16,-6 5-16,3 1 0,0 1 16,4 1-16,3-1 15,4-1-15,5-4 16,1-1-16,4 1 0,2-3 15,2-1-15,2-2 16,5-1-16,2-1 16,4-3-16,0-1 0,3-3 15,1-4-15,3-2 16,0-3-16,7-5 16,5-6-16,-3 0 0,-1-4 15,0-5-15,-1-1 16,-5-3-16,0-3 15,-9 1-15,-5 1 0,-3-2 16,-2 7-16,-3 5 16,0 4-16,0 3 15,1 1-15,-1 6 0,-1-1 16,-1 4-16,-2 3 16,1 2-16,-2 2 15,-1 5-15,1 3 0,-1 3 16,-1 8-16,0 2 15,0 0-15,3-1 0,1-2 16,3 1-16,1-2 16,4-4-16,0-2 15,3-5-15,3-1 0,-1-3 16,2-2-16,0-3 16,2-3-16,1-2 15,-1-4-15,4-6 0,-1-5 16,0-3-16,-1-1 15,1-6-15,-3-2 16,-2 0-16,-3 1 0,-4 5 16,-1 3-16,-3 6 15,-2 2-15,0 5 16,0 4-16,-1 2 16,-1 2-16,-2 4 0,0 5 15,-1 4-15,1 5 16,-1 2-16,-2 8 0,0-1 15,0-2-15,2-2 16,-1-1-16,3-7 0,-1-2 16,2-4-16,1-6 15,0-1-15,2-3 16,0-4-16,1-4 16,3-3-16,0-2 0,2-4 15,2-3-15,7-11 16,0-1-16,2 1 15,6-3-15,-1 2 0,0 5 16,-3 7-16,-2 7 16,-1 2-16,-3 5 15,0 2-15,1 3 0,-2 1 16,0 3-16,-2 4 16,-2 0-16,-2 4 15,-1 2-15,-1 1 0,-3 3 16,-1 2-16,-2 1 15,0 5-15,-3-2 16,2 1-16,1-1 0,0 1 16,3-3-16,3 0 15,-1-2-15,2-4 0,0-3 16,1-2-16,1-4 16,0-3-16,1-2 15,1-2-15,0-4 0,1-1 16,0-5-16,0-4 15,0-1-15,-2-4 16,4-6-16,-3-2 0,0 0 16,-1 0-16,1-1 15,2 3-15,1 0 16,2 4-16,2 2 0,0 2 16,6 2-16,1 3 15,1 3-15,2 2 16,0 4-16,-3 2 0,-2 4 15,-3 0-15,-3 0 16,-5-1-16,-2 0 16,-2-1-16,-4 1 0,-1 1 15,-2-1-15,-1-1 16,-2 1-16,-3-1 16,-1 0-16,-3 0 0,-4 0 15,0 0-15,-5 1 16,-3 2-16,1 1 15,-1 1-15,0 4 0,-4 2 16,4 4-16,0 0 16,3 4-16,0 2 15,4 0-15,2-1 0,2 0 16,2-1-16,4-1 16,0 1-16,4-1 15,3-2-15,3 1 0,2-1 16,1-1-16,4-1 15,1-2-15,3-1 0,2-3 16,-1-2-16,1-4 16,0-3-16,1-5 15,1-4-15,-1-3 0,1-5 16,3-3-16,3-9 16,0-5-16,-1-1 15,3-7-15,-5 0 0,-1 3 16,-3 0-16,-4 1 15,-4 2-15,-3 0 16,-2-1-16,-3-1 0,-2 5 16,-1 4-16,-1 8 15,1 7-15,0 5 16,1 5-16,-1-1 0,0 3 16,0 1-16,-1 2 15,0 3-15,0 5 16,-2 4-16,0 7 0,-4 12 15,-6 28-15,-2-9 16,-2 4-16,0-6 16,0-1-16,3-6 0,2-8 15,2 2-15,3-5 16,-1 0-16,1-2 16,1-2-16,2-5 0,3-4 15,1-1-15,3 1 16,2-1-16,0-2 15,3 0-15,0-2 0,3-3 16,1-1-16,3-2 16,2-2-16,3-5 15,1-5-15</inkml:trace>
  <inkml:trace contextRef="#ctx0" brushRef="#br0" timeOffset="179401.46">28137 10040 0,'-5'-10'0,"0"-6"16,-3 6-16,2 4 0,-7-2 16,-2 3-16,0 2 15,0 3-15,1 3 16,-2 3-16,2 2 0,-2 3 15,-1 4-15,0 2 16,-2 5-16,4 3 0,0 2 16,4 0-16,1 1 15,3 0-15,6-2 16,3-1-16,3-2 0,3-3 16,0-2-16,2-4 15,1 1-15,2-4 16,2-2-16,5-2 0,3-3 15,4-2-15,0-3 16,-1-4-16,-3-4 16,-2-5-16,-3-2 0,-2-6 15,-4-3-15,-1-4 16,-3-2-16,-6 1 16,-1 1-16,-4-1 0,0 4 15,-1 4-15,-1 2 16,-2 3-16,0 4 15,0-1-15,-1 3 0,2 2 16,2 3-16,0-1 16,2 2-16,2 1 15,2-1-15,3 1 0,1 1 16,2-1-16,2 2 16,2 1-16,0 1 0,1 0 15,2 0-15,-2 1 16,1-1-16,-2 2 15,-1 1-15,-3-1 0,-1 1 16,-3 3-16,-2 0 16,-2 4-16,-1 5 15,-1 2-15,1 3 16,0 2-16,0 1 0,1-1 16,0 4-16,-2-4 15,1 0-15,0-4 0,1-2 16,-1-3-16,-1-2 15,0-2-15,-2-2 16,1-4-16,0-2 0,-1-3 16,2-2-16,0-3 15,2-2-15,0-2 16,2-4-16,2-2 0,4-1 16,5-9-16,2-1 15,3-1-15,3-5 16,0 3-16,-2 3 0,0 2 15,-2 6-15,-1 2 16,-4 7-16,-1 5 16,0 1-16,-4 5 0,1 2 15,1 5-15,-1 3 16,0 5-16,-2 1 16,0 6-16,-2 6 0,0-1 15,-3 1-15,-1 0 16,-1 0-16,-4-2 15,0-4-15,-2 0 0,-1-1 16,2-2-16,2-3 16,2-1-16,2-2 15,2-3-15,4-3 0,1-2 16</inkml:trace>
  <inkml:trace contextRef="#ctx0" brushRef="#br0" timeOffset="180775.51">29046 10313 0,'12'-4'16,"6"-2"-16,0-2 15,-1 1-15,8-4 16,6-3-16,-5 0 0,-3-2 15,-5-5-15,1-5 16,-4-2-16,0-4 0,-3-2 16,-1 1-16,0 0 15,-4 4-15,-5 5 16,-2 7-16,1 1 16,-2 4-16,2 4 0,1 2 15,-2 3-15,-2 3 16,2 1-16,-2 3 15,1 4-15,-1 3 0,-2 4 16,-1 7-16,-1 5 16,0 1-16,-1-1 0,-1 9 15,4-5-15,0-2 16,2-1-16,1-5 16,2-1-16,1-3 0,2-7 15,0-1-15,3-2 16,1-2-16,3-4 15,1-1-15,1-3 0,3-3 16,2-4-16,1-3 16,1-5-16,0-3 15,6-10-15,-3-6 0,0-2 16,1-11-16,-3-2 16,-4-3-16,-4-1 15,-8 6-15,-8 8 16,1 0-16,2 4 0,1 2 15,0 4-15,-1 1 16,-1 1-16,2 10 0,-2 2 16,1 7-16,0 2 15,-1 2-15,-1 2 16,1 2-16,-1 3 0,0 5 16,-3 5-16,2 5 15,-4 16-15,-3 33 16,4-13-16,-2 5 0,-1-2 15,1 0-15,1-5 16,2-14-16,-3 2 16,-1-9-16,4-1 0,2 1 15,0-1-15,-1-6 16,2-3-16,1-6 16,1 1-16,1-4 0,0-2 15,0-1-15,2-2 16,0-1-16,0-2 15,3 0-15,2-3 0,0-4 16,3-3-16,1-3 16,5-5-16,1-4 15,1-4-15,1-1 0,7-10 16,-1 0-16,1-1 16,1-6-16,-2 5 0,-6 4 15,-2 5-15,-5 9 16,-3 2-16,-4 7 15,-2 2-15,-2 2 0,1 1 16,-3 0-16,-1 3 16,-2 0-16,-1 3 15,-3 3-15,-1 0 16,-2 4-16,0 2 0,-5 5 16,0 1-16,1 1 15,-2 1-15,1 0 0,1 1 16,2-3-16,2-3 15,1-4-15,3-1 16,3-4-16,2-3 0,1-1 16,2-1-16,3-2 15,4-3-15,4 0 16,0-2-16,3 0 0,0 2 16,8-2-16,-3 4 15,-2 6-15,-2 2 16,0 3-16,-2 2 0,-1 4 15,-2 0-15,-1 3 16,-2 2-16,-1 2 16,-3 0-16,-3 0 0,-4-2 15,-2-3-15,-3-5 16,-2-3-16,-1-5 16,-2-7-16</inkml:trace>
  <inkml:trace contextRef="#ctx0" brushRef="#br0" timeOffset="180970.43">29545 9839 0,'20'2'0,"42"0"16,-26 0-16,-10-3 15,-6 0-15,-1-3 0,-5-3 16</inkml:trace>
  <inkml:trace contextRef="#ctx0" brushRef="#br0" timeOffset="181148.49">29285 9683 0,'0'0'0,"0"0"15,9 7-15,4-1 16</inkml:trace>
  <inkml:trace contextRef="#ctx0" brushRef="#br0" timeOffset="182240.31">30678 9566 0,'0'0'15,"0"0"-15,-4 11 16,3 2-16,0 3 0,0 4 16,0 11-16,0 6 15,0 5-15,3-1 16,1 4-16,-4 3 0,-2-2 15,-2-6-15,2-7 16,0-1-16,0-2 16,1-3-16,0-2 0,-1-3 15,0 1-15,0-4 16,0 0-16,0-5 16,0 0-16,2-4 0,0-1 15,1-4-15,-1 0 16,1-2-16,-1-2 15,1-1-15,0-1 0,0-2 16,0 2-16,0 1 16,0 1-16,0-8 0,3-18 15,1-9-15,3-8 16,-2 16-16,1-10 16,2 1-16,1 3 15,3 4-15,5-1 0,0 7 16,1 4-16,1 5 15,2 4-15,1 3 0,1 1 16,0 6-16,3 3 16,-2 2-16,1 3 15,-3 4-15,-4 0 0,-3 4 16,-2 1-16,-2 4 16,-1 2-16,-4 0 15,-6 2-15,-5 1 0,-2-4 16,-6-1-16,-5-2 15,-1-1-15,-2-2 16,0-2-16,-1-2 0,-2-3 16,1-2-16,-2-1 15,2-2-15,2-1 16,3-3-16,1 0 0,1-2 16,1 0-16,2-3 15,1 1-15,2-2 16,3 0-16,2-1 0,1 0 15,2-2-15,4 0 16,2-2-16,1 0 16</inkml:trace>
  <inkml:trace contextRef="#ctx0" brushRef="#br0" timeOffset="182742.58">31252 9968 0,'-3'-14'16,"1"-7"-16,-5 6 0,0 6 15,-3-1-15,-4 2 16,1 4-16,-4 3 15,1 5-15,-1 2 0,0 2 16,0 3-16,-1 3 16,1 4-16,0 1 15,2 1-15,3 0 16,2 2-16,2 1 0,4-2 16,4 1-16,3-2 15,5 1-15,3-2 0,5-1 16,0 0-16,4-3 15,2-3-15,1-3 16,2-4-16,-1-3 0,0-4 16,-4-3-16,-2-5 15,-1-5-15,-5-3 16,-3-2-16,-3-5 0,-2-3 16,-3-2-16,-3-5 15,-5 3-15,-3 3 16,-2 3-16,-4 0 0,0 5 15,0 5-15,1 4 16,3 4-16,3 5 0,0 2 16,1 1-16,3 1 15,0-1-15</inkml:trace>
  <inkml:trace contextRef="#ctx0" brushRef="#br0" timeOffset="184771.54">31613 9969 0,'0'-11'0,"2"-10"0,-7 6 16,-1 2-16,-7-1 16,0 2-16,-3 4 15,0 1-15,-3 4 0,1 3 16,-1 1-16,1 4 16,-1 1-16,0 3 15,-2 3-15,2 2 0,1 2 16,1 3-16,3 2 15,1 0-15,3-1 16,4-1-16,0 0 0,3-1 16,0 0-16,2-1 15,1-2-15,0-1 16,0-2-16,0-2 0,1 0 16,1-2-16,0 0 15,0-2-15,0 0 16,0-1-16,1-1 0,-1-2 15,0 0-15,-1 0 16,0-2-16,1 0 16,0 0-16,-2-2 0,1 1 15,0 0-15,-1 0 16,0 0-16,1 0 16,-1 0-16,0 0 0,0 1 15,0 0-15,1-1 16,-1 2-16,0-1 0,0 0 15,0 1-15,0-1 16,1 0-16,-1 1 16,0-1-16,0 1 0,0-1 15,1 0-15,-1 0 16,0 1-16,0-1 16,0 0-16,0 0 0,0 1 15,0-1-15,0 0 16,-1 0-16,1 0 15,0 1-15,0-1 0,0 0 16,0 0-16,-1 0 16,1-1-16,0 0 15,0 0-15,-1 1 0,1-1 16,-1-1-16,0-2 16,0 1-16,0-3 15,0 1-15,-2-2 0,1-11 16,-1-6-16,2-4 15,1 12-15,0 0 0,1 1 16,0-2-16,1 1 16,1 3-16,2 1 15,-2 1-15,2 2 16,-1 1-16,2 2 0,-2-1 16,2 3-16,-1-2 15,2 3-15,-1 0 16,-2-1-16,1 1 0,-1 1 15,-2 1-15,1 0 16,-2-1-16,0 2 16,0 0-16,-1 0 0,0 0 15,0 2-15,-1-2 16,1 1-16,0-1 16,0 1-16,-1-1 0,1 0 15,0 0-15,0 0 16,0 0-16,0 0 0,0 0 15,0 0-15,0-1 16,1 1-16,-1 0 16,0 0-16,1-1 0,-1 1 15,1-2-15,0 1 16,0 0-16,1-1 16,0 1-16,-1-1 0,0 0 15,0 1-15,0 0 16,-1 0-16,1 1 15,0-1-15,-1 0 0,1 1 16,-1 0-16,2-1 16,-2 1-16,0 0 15,0-1-15,0 1 0,0 0 16,0 0-16,1-1 16,-1 1-16,0 0 15,0 0-15,0 0 0,0 0 16,0 0-16,0 0 15,0 0-15,0 0 0,0 0 16,0 0-16,0 1 16,-1-1-16,1-1 15,0 1-15,0 1 16,0-1-16,0 0 0,0 0 16,-2 0-16,2 0 15,0 0-15,-1 0 16,1 0-16,0 0 0,-1 1 15,1-1-15,-1 1 16,0 0-16,-1 0 16,-1 1-16,1 1 0,0-1 15,-1 1-15,-1 1 16,1 0-16,-6 6 0,-1 3 16,1 3-16,5-6 15,-1 0-15,2 1 16,-1 1-16,1-1 0,1 1 15,0 3-15,0-2 16,1 3-16,0-2 16,0 1-16,0-2 0,1 0 15,0 1-15,0-1 16,2-2-16,-1 1 16,2-2-16,-1-1 0,0-2 15,0-1-15,-1-2 16,1 0-16,-1-2 15,0-2-15,-1-1 0,-1-1 16,0-3-16,1-2 16,-2 0-16,1-2 15,0-2-15,1-2 0,1-1 16,2-2-16,0-5 16,1-1-16,1-1 15,0 1-15,1 0 0,1-3 16,-1 3-16,1 0 15,0 5-15,-1 1 16,1 2-16,1 4 0,1 0 16,-1 4-16,2-1 15,0 1-15,0 2 0,1 1 16,1 0-16,1 2 16,1 0-16,1 1 15,0 1-15,4 0 16,0 2-16,0 0 0,1 0 15,0 1-15,1-2 16,0 0-16,-1-3 16,1 0-16,-3-4 0,-5 0 15,0-2-15,-4-1 16,-4-1-16,0-1 16,-2-1-16</inkml:trace>
  <inkml:trace contextRef="#ctx0" brushRef="#br0" timeOffset="186543.75">31916 9921 0,'4'-16'16,"7"-17"-16,-20 26 0,0-1 16,2 3-16,-3-1 15,-1 3-15,0 2 0,-1 1 16,-2 1-16,1 2 16,1 0-16,-2 3 15,1 1-15,-3 3 0,-1 2 16,1 3-16,0 0 15,-2 6-15,4 0 16,1 0-16,3 1 0,0 2 16,4-1-16,1-1 15,3 1-15,2-1 16,2 0-16,4 0 16,-2-3-16,1-4 0,-1 0 15,1-3-15,0-2 16,1-2-16,2-1 0,-1-3 15,1 1-15,1-4 16,1-1-16,0-3 16,4-1-16,0-2 0,1-3 15,-1-3-15,2-2 16,-2-5-16,3-7 16,-1-3-16,-2-5 0,3-5 15,-2-1-15,0-2 16,1-7-16,-5 3 15,0-2-15,-4 3 16,0 4-16,-4 5 0,-2 2 16,1-1-16,-2 3 15,1 5-15,-1 8 0,0 1 16,2 4-16,-2 2 16,1 4-16,-1 1 15,0 5-15,0 1 0,-1 2 16,-1 5-16,0 4 15,0 3-15,-1 6 16,-3 13-16,0 3 0,0 4 16,-3 12-16,0 0 15,-1-2-15,3 1 16,4-5-16,0-7 0,1-1 16,0-2-16,4-5 15,2-7-15,-2 3 16,-1-6-16,-1-2 0,-1 0 15,1-3-15,0-1 16,1-2-16,1-2 16,2-2-16,0-1 0,0-1 15,2-1-15,1-2 16,1-1-16,3-1 0,1-1 16,3-2-16,5 0 15,2-2-15,1-2 16,1-2-16,4-3 0,1-4 15,1-4-15,1-3 16,-4-5-16,-3-3 16,-5 0-16,-6 0 0,-5 4 15,-5 5-15,-4 3 16,0 4-16,-2-1 16,-2 6-16,0 2 0,-3 2 15,0 3-15,-2 2 16,-2 4-16,-4 4 15,0 4-15,1 3 0,-1 4 16,-1 3-16,3 3 16,1-1-16,4 2 15,3-2-15,2 0 0,4 0 16,4 1-16,1 0 16,2-4-16,3-1 15,1-2-15,2-1 0,1-4 16,3-1-16,3-4 15,2-2-15,1-5 16,-2-5-16,1-2 0,-1-5 16,0-4-16,1-4 15,-3-3-15,0-3 16,-1-5-16,-5-1 0,-2-1 16,-1-1-16,-2 0 15,-6 6-15,2 3 16,-2 5-16,-1 1 0,1 6 15,1 1-15,-2 3 16,-1 3-16,1 3 16,-1 3-16,0 3 0,-1 4 15,0 3-15,-1 4 16,2 4-16,-1 15 16,1 2-16,-1-1 0,1 6 15,1-3-15,0-5 16,1-6-16,-1-5 0,-1-4 15,1-7-15,0-2 16,-1-2-16,1-4 16,-1-2-16,1-3 0,0-2 15,0-6-15,0-6 16,-2-4-16,0-5 16,0-12-16,-1-3 0,-1-4 15,-2-9-15,3 6 16,2 9-16,4 8 15,3 12-15,3 1 0,2 2 16,6 1-16,0 2 16,4 3-16,4 2 15,4 4-15,-2 1 0,1 1 16,-2 0-16,1 2 16,-5-2-16,-5-3 15,-3-4-15,-5-4 0</inkml:trace>
  <inkml:trace contextRef="#ctx0" brushRef="#br0" timeOffset="191040.64">13805 11366 0,'4'7'0,"0"11"16,1-17-16,0 1 0,-4-1 15,6 2-15,0-1 16,1-1-16,2 1 16,3 2-16,3-3 0,2 1 15,1-2-15,2 0 16,0-1-16,4-1 15,-2-4-15,3-2 16,-3-1-16,-1-1 0,0-2 16,0-5-16,-2 0 15,-2-4-15,-1-6 0,-6 1 16,-4-4-16,-4-2 16,-1 2-16,-2 2 15,1 2-15,-1 3 0,0 2 16,-1 3-16,0 4 15,0 3-15,0 6 0,0 0 16,1 2-16,0 2 16,-1 2-16,1 2 15,-1 4-15,1-6 0,-2 22 16,2-1-16,-2 2 16,2 4-16,0 2 15,1 6-15,-1-1 16,1-2-16,1-4 0,-1-4 15,1-4-15,0-2 16,0-3-16,2-1 0,-1-2 16,2-2-16,0-3 15,2-2-15,1-4 16,1-2-16,1-2 0,0-2 16,0-4-16,1-3 15,1-3-15,0-2 16,0-2-16,-2 0 0,1-3 15,-1 1-15,-2 2 16,-2 3-16,0 4 16,-2 2-16,-1 3 0,0 3 15,-1 2-15,1 2 16,-1 2-16,1 3 16,0 2-16,1 1 0,0 2 15,2 1-15,1 4 16,0 1-16,2-2 15,-1 2-15,2-1 0,0-3 16,3 2-16,0-3 16,0-1-16,1-3 15,-1-3-15,1 0 0,-2-5 16,2-2-16,0-4 16,-2-4-16,0-2 0,-1-2 15,1-3-15,-3-5 16,0-1-16,-2-4 15,-2-4-15,-4 3 16,-3 2-16,-2 4 0,1 4 16,1 2-16,0 3 15,0 3-15,1 2 0,1 0 16,-1 3-16,2-1 16,0 2-16,3 0 15,0 0-15,2 2 16,1-2-16,1 2 0,2-1 15,3-1-15,0 1 16,2 1-16,0-1 0,5 2 16,1 0-16,-1 0 15,-1 2-15,-1-1 16,-3 2-16,-1 0 16,-3-1-16,-1 0 0,-4 0 15,-1 0-15,-2-1 16,-2 1-16,-1-1 0,-2 1 15,0 0-15,-1 2 16,-2 0-16,-2 1 16,2 2-16,-2 2 15,-1 3-15,1 0 0,1 3 16,-1 0-16,3 2 16,-1 2-16,3 1 0,2-2 15,0 2-15,0-1 16,1 4-16,1-4 15,1 3-15,1-4 0,-1 1 16,2-2-16,-1-1 16,1-4-16,0-2 15,1-2-15,1-1 0,-1-3 16,4 0-16,2-5 16,1 0-16,0-2 15,3-4-15,0-1 0,0-3 16,1-2-16,6-6 15,1-2-15,-2 0 0,4-7 16,-1-2-16,-4-1 16,-3 0-16,-1-3 15,-4-1-15,-3 0 16,-1 0-16,-1-1 0,-4 3 16,1 0-16,-3 2 15,1 6-15,0 3 0,-2 5 16,0 6-16,0 1 15,-1 4-15,0 3 16,0 1-16,0 2 0,-1 4 16,0 1-16,1-2 15,0-3-15,-5 22 16,-3 25-16,4-15 0,-2 5 16,-3 24-16,3-16 15,-1-5-15,0 4 16,2-7-16,1 1 0,1-4 15,1-2-15,-2-4 16,0-5-16,3-4 16,1 2-16,1-3 0,1-1 15,2-5-15,1-2 16,2-3-16,1-1 16,1-4-16,3-3 0,2-3 15,2-4-15,3-3 16,2-6-16,0-3 15,1-7-15,3-7 0,-5-2 16,-3-4-16,-4-6 16,1 1-16,-2-4 15,-4 3-15,-1 5 0,-3 6 16,-1-2-16,-2 6 16,0 5-16,-1 0 0,-1 9 15,0 1-15,1 6 16,0 2-16,-2 5 15,2 2-15,0 1 0,0 2 16,-1 4-16,-1 4 16,1 5-16,-1 3 15,1 14-15,-2 4 0,0 12 16,-1 5-16,0-2 16,0-2-16,-3 0 15,1-8-15,1-6 16,3-2-16,-1-6 0,2-6 15,0-6-15,-1 2 16,0-5-16,-1-2 0,2-3 16,0-2-16,0-2 15,1-2-15,1-1 16,0 0-16,-1 1 0,1-1 16,3-11-16,5-16 15,3-9-15,-1 14 16,3 1-16,1-1 0,2 3 15,-1 4-15,-2 3 16,1 4-16,-1 2 16,-2 4-16,0 0 0,-1 2 15,-3 2-15,-2 3 16,1 1-16,-2 2 16,-2 3-16,-2 2 0,0 4 15,-1 0-15,-1 0 16,0 2-16,1-2 15,0 3-15,0-1 0,3-1 16,2-2-16,0 1 16,4-3-16,0 1 15,3-1-15,4-1 0,2-2 16,0-2-16,2-3 16,-1-5-16,-1-5 0,-1-5 15,-3-7-15</inkml:trace>
  <inkml:trace contextRef="#ctx0" brushRef="#br0" timeOffset="191338.23">15142 10981 0,'16'1'16,"10"0"-16,4 1 0,1 0 16,6-4-16,-2 2 15,-6-2-15,-7 1 16,-4-6-16,-1-7 0</inkml:trace>
  <inkml:trace contextRef="#ctx0" brushRef="#br0" timeOffset="191519.61">14799 10791 0,'0'0'16,"0"0"-16,14 3 0,1 1 15,4-2-15,5-2 16</inkml:trace>
  <inkml:trace contextRef="#ctx0" brushRef="#br0" timeOffset="192884.04">16952 10606 0,'0'0'0,"-6"6"16,-1 2-16,-1 1 0,-3 1 15,-1-1-15,-3 1 16,-3 0-16,-1 0 16,0-1-16,2 0 0,-2 0 15,2 0-15,-1-2 16,-2-1-16,1 0 16,0-2-16,3 0 0,1-1 15,3-1-15,1 1 16,2-2-16,2 1 15,1-1-15,2 0 0,1 0 16,0 0-16,2 1 16,0 1-16,1-1 0,0 2 15,0 0-15,1 3 16,-1 1-16,0 0 16,-1 5-16,1 0 0,-1 4 15,0 2-15,0 4 16,-2 10-16,0 0 15,-1 2-15,-4 11 16,0-2-16,-2-2 0,-1 0 16,-4 3-16,0-4 15,-1-2-15,0-8 16,0-3-16,1-3 0,3-4 16,5-3-16,1-5 15,3 1-15,0-4 0,-1-2 16,3-3-16,-1-1 15,1-1-15,1-2 16,1-2-16,2-2 0,1-3 16,1-3-16,3-1 15,1-1-15,2-2 16,4-6-16,2 1 0,0 1 16,0 2-16,0 3 15,1 2-15,-3 3 16,1 3-16,0 2 0,-1 2 15,0 0-15,-1 2 16,1-1-16,-2 1 16,0-1-16,-3-1 0,-1 0 15,-2-1-15,1-3 16,-2-3-16</inkml:trace>
  <inkml:trace contextRef="#ctx0" brushRef="#br0" timeOffset="193116.07">16504 11087 0,'0'0'0,"12"3"15,3 1-15,3-1 16,2-1-16,3 1 15,5-1-15,1-1 16,-1-1-16,-3-1 0,-2-1 16</inkml:trace>
  <inkml:trace contextRef="#ctx0" brushRef="#br0" timeOffset="193649.58">16865 11146 0,'-1'16'0,"-1"12"16,-2 1-16,1-1 16,0-4-16,2 1 0,0-4 15,0-3-15,1-5 16,-1-2-16,1-6 0,0 0 15,0-3-15,0-3 16,-1-2-16,1-1 16,0-3-16,1-3 0,1-3 15,0-3-15,4-8 16,1-3-16,2-2 16,1 0-16,6-7 0,3 0 15,-1 3-15,1 0 16,0 8-16,-2 5 15,-4 9-15,2 5 0,-2 4 16,0 4-16,-3 2 16,-1 4-16,1 4 0,-1 4 15,-2 2-15,-1 5 16,-3 3-16,-2 1 16,-2 2-16,-1-1 15,0-3-15,1-1 0,0-3 16,-1-2-16,2-3 15,2-2-15,-2 0 16,1-4-16,0-2 0,2-1 16,1-1-16,0-4 15,3-1-15,1-2 16,-1 0-16</inkml:trace>
  <inkml:trace contextRef="#ctx0" brushRef="#br0" timeOffset="194454.36">17388 11152 0,'-2'-22'16,"1"-30"-16,-8 43 15,1-2-15,1 3 16,-5 2-16,1 1 0,-2 3 15,-1 2-15,2 2 16,-1 4-16,0 1 16,0 5-16,1 1 0,-2 3 15,1 2-15,1 2 16,2 2-16,0 4 16,2-1-16,0 2 0,2-1 15,3 0-15,1-3 16,3-2-16,1-2 0,4-1 15,0-2-15,4-4 16,0-2-16,3-2 16,0-3-16,1-2 0,-1-3 15,0-3-15,2-2 16,-1-4-16,2-4 16,0-6-16,0-5 0,1-6 15,-1 0-15,-4-3 16,-1 0-16,-4 3 15,-3 4-15,-1 8 16,-3 3-16,0 1 0,0 6 16,-1 3-16,-2 0 15,1 3-15,-1 2 0,-1 3 16,0 3-16,1 3 16,-1 4-16,0 4 15,-2 10-15,2 3 0,0 4 16,0 34-16,2-19 15,-1 0-15,0 12 16,3-1-16,-1-5 0,-3-5 16,-1 0-16,-2 1 15,-3 3-15,2-1 16,0-1-16,-4-3 0,-2-2 16,-3-7-16,-1-3 15,-2-6-15,2-7 16,1-8-16,4-3 0,2-7 15,-7 0-15,0-4 16,0-4-16,2-6 16,-2-5-16,0-5 0,-2-9 15,3-4-15,1-8 16,8-3-16,5-4 16,3 1-16,2-8 0,4-1 15,4 15-15,6-4 16,2-4-16,3 6 0</inkml:trace>
  <inkml:trace contextRef="#ctx0" brushRef="#br0" timeOffset="194836.21">17573 10746 0,'0'21'0,"-4"34"15,-5-7-15,1-3 0,2 2 16,0-3-16,1-1 15,0 0-15,1-7 16,-1-2-16,1-2 0,4 1 16,-1-5-16,2-6 15,-2-3-15,1 1 16,1-3-16,0-2 0,4-2 16,-1-2-16,3 0 15,1-2-15,2 0 16,0-1-16,1-3 0,1-1 15,1-2-15,2-2 16,4-5-16</inkml:trace>
  <inkml:trace contextRef="#ctx0" brushRef="#br0" timeOffset="195870.76">17859 11141 0,'-9'-20'16,"-6"-27"-16,3 43 0,-1 1 15,-3 4-15,-1 2 16,-1 4-16,0 3 16,2 2-16,0 3 0,0 3 15,3-1-15,3 2 16,2 1-16,3 2 15,1 0-15,3 1 16,0-2-16,3 0 0,2 2 16,2-2-16,1-3 15,0-4-15,-1-5 16,3-1-16,0-4 0,1-3 16,0-3-16,0-2 15,2-4-15,1-3 0,-2-3 16,3-5-16,0-3 15,-2-3-15,2 0 16,-1-5-16,-3 2 0,-2 4 16,-2 5-16,-4 5 15,0 3-15,-2 5 16,0 4-16,0 2 0,-2 3 16,0 4-16,-1 3 15,2 4-15,-2 4 16,1 3-16,-1 10 0,3-1 15,4-3-15,-1-5 16,2-3-16,1-5 16,2-2-16,1-6 0,2 0 15,2-4-15,-2-3 16,0-3-16,1-4 16,-1-3-16,0-1 0,3-4 15,-4-6-15,0-3 16,0-8-16,-2 3 0,-4 2 15,0 4-15,-2 2 16,0 7-16,-2 6 16,1 3-16,-2 4 0,0 5 15,-1 4-15,1 2 16,0 2-16,-2 6 16,1 3-16,0 9 0,0 0 15,-1-1-15,1-2 16,-1-5-16,-1-8 15,2-4-15,1-2 0,0-2 16,0-4-16,1-2 16,1-2-16,0-1 15,0-4-15,4-3 0,-1-4 16,5-8-16,1-2 16,1-3-16,3 0 15,4-8-15,-1 3 0,1 7 16,2 8-16,-1 4 15,-2 7-15,-3 5 16,-2 4-16,-2 3 0,-1 3 16,-1 2-16,-2 3 15,0 4-15,0 4 16,-2 3-16,-1-1 16,1 3-16,-3 1 0,-1 0 15,0-3-15,-1-2 16,0-3-16,-1 0 0,2-1 15,2-3-15,-2-4 16,3-2-16,0-3 16,2-2-16,-2-3 0,3-3 15,0-4-15</inkml:trace>
  <inkml:trace contextRef="#ctx0" brushRef="#br0" timeOffset="196670.4">18519 11096 0,'-5'-9'15,"-2"-8"-15,-4 6 0,5 6 16,-6-1-16,-2 3 15,1 4-15,-2 2 0,2 4 16,-1 3-16,0 2 16,0 4-16,1 2 15,0 4-15,-1 1 0,3 2 16,1 0-16,2 3 16,3-2-16,1 1 15,5-5-15,0 1 0,4-3 16,1-2-16,1-1 15,2-5-15,0-3 16,4-4-16,0-2 0,1-5 16,0-1-16,0-6 15,2-1-15,1-5 16,6-8-16,0-5 0,-4-1 16,4-11-16,-5-6 15,-4-2-15,0-9 16,-1 6-16,-5 2 0,0 2 15,0 3-15,-1 5 16,0-4-16,-1 1 16,-2 3-16,-2 3 0,1 5 15,-7 3-15,1 7 16,0 10-16,2 6 16,1 1-16,1 4 0,-2-2 15,-1 3-15,0 2 16,0 6-16,1 3 0,-1 7 15,-1 11-15,0 5 16,0 3-16,-5 36 16,2-25-16,1-2 15,-2 9-15,0-8 0,2-7 16,-1-4-16,3 0 16,1 2-16,2-3 15,-2-3-15,4-7 0,-2-3 16,3-2-16,2-2 15,3 0-15,1-3 16,0-5-16,-1-1 0,1-3 16,0 0-16,1-4 15,1-1-15,1-3 0,3-3 16,0-3-16,2-3 16,3-3-16,2-4 15</inkml:trace>
  <inkml:trace contextRef="#ctx0" brushRef="#br0" timeOffset="196908.37">19021 11318 0,'0'0'15,"0"0"-15,0 0 16,0 0-16,4-6 0</inkml:trace>
  <inkml:trace contextRef="#ctx0" brushRef="#br0" timeOffset="-151431.18">13421 12938 0,'0'0'0,"0"0"0,0 0 0,0 0 0,2-9 0,1 2 15,-2 2-15,0-1 0,0 3 16,0 1-16,1-1 16,2 2-16,0 0 15,2 1-15,-1 1 0,2 1 16,0 1-16,-2 1 15,-1 1-15,-2 1 16,-2 0-16,-2 3 16,-4-1-16,-1-1 0,0 0 15,-4-2-15,0-1 16,1-2-16,1-3 16,0-2-16,3-3 0,0-2 15,3-2-15,0-1 16,5-2-16,1-3 15,6-2-15,3 4 0,3 3 16,-2 5-16,1 2 16,-3 4-16,-1 1 0,-2 1 15,-2 2-15,-1 2 16,-3 1-16,-2 0 16,-1 2-16,-4 1 0,0 1 15,-5 1-15,-3 1 16,0 0-16,-3-2 15,2-1-15,-1-4 0,2-1 16,4-3-16,3-3 16,3-3-16,3-3 15,1-1-15,3-2 0,2-1 16,3-1-16,1-2 16,5 0-16,-2-1 15,2 5-15,-2 3 0,-4 5 16,-2 1-16,-1 3 15,0 2-15,-3 0 16,1 3-16,-3-1 0,0 1 16,-2 1-16,0 0 15,-2-2-15,0-1 16,1-2-16,-1-3 0,-1 0 16,2-3-16,0-2 15,0-1-15,0-3 16</inkml:trace>
  <inkml:trace contextRef="#ctx0" brushRef="#br0" timeOffset="-150343.93">14113 12646 0,'0'0'0,"0"0"0,0 0 16,0 0-16,0 0 15,0 0-15,0 0 16,0 0-16,0 0 0,-2 12 16,1 0-16,0 0 15,1 3-15,0 0 16,1-2-16,0 3 0,2 1 15,-2 0-15,0 0 16,-1 2-16,0-3 16,1 2-16,1 1 0,2 0 15,-1-1-15,0 2 16,1-1-16,-2 1 16,-1-1-16,1 1 0,0-1 15,1 0-15,-1-2 16,-1 2-16,0 0 15,0-1-15,0 0 0,-1 0 16,1-2-16,2-1 16,-2-1-16,1 1 15,-1 0-15,1-2 0,-2 0 16,2 0-16,-2-3 16,1 0-16,-2 0 15,-1-1-15,2-1 0,-1 0 16,1 1-16,0 0 15,0 0-15,0 0 16,0 0-16,0 0 0,1-1 16,-1 0-16,0 0 15,0-1-15,0 0 16,-1-1-16,0 0 0,0 0 16,-1 0-16,1-1 15,-2 1-15,1-1 16,0 0-16,0-1 0,1 1 15,-3 0-15,2 0 16,0-1-16,0 0 16,-1-1-16,2-1 0,0-1 15,0-2-15,0-2 16,1-4-16,0-2 0</inkml:trace>
  <inkml:trace contextRef="#ctx0" brushRef="#br0" timeOffset="-149759.26">14632 12525 0,'0'0'15,"-10"-4"-15,-1 2 16,-3 0-16,-1 1 0,-2 1 16,-1 1-16,-7 2 15,-4 4-15,-2 2 16,-1-1-16,-3 1 0,-3 1 16,-2-1-16,-4 2 15,-1 0-15,0 1 16,-1 2-16,1-1 0,6-2 15,7 0-15,-4 3 16,0-2-16,1 3 0,0-1 16,3 3-16,5-4 15,0-1-15,-6 1 16,6-5-16,-1 1 0,7-7 16,-5-1-16,5-2 15,2-1-15,3-2 16,5 2-16,2 1 0,1-1 15,3-1-15,1 1 16,3-1-16,1-1 16</inkml:trace>
  <inkml:trace contextRef="#ctx0" brushRef="#br0" timeOffset="-148424.45">14273 12720 0,'0'0'0,"0"0"16,0 0-16,0 0 15,0 0-15,0 0 16,0 0-16,0 0 0,3 9 16,-1 3-16,0 4 15,0 4-15,1 1 16,-3 3-16,0-1 0,-2 3 15,4-2-15,-1 0 16,0 1-16,-2-2 16,1 0-16,0 4 0,3 0 15,1 0-15,1 0 16,1-2-16,-1 1 16,1-1-16,0 0 0,2 1 15,-2-3-15,-2-2 16,1-1-16,-2-1 0,-1 0 15,1 0-15,-1-4 16,1 1-16,-2-2 16,0 0-16,-1-2 0,0 0 15,-1 1-15,-1-4 16,1 0-16,-1-3 16,1 0-16,-1-2 0,0 0 15,1-3-15,0 0 16,-1-2-16,-1-3 15,1-1-15,0-5 0,1-3 16,-1-2-16,1-6 16,-1-4-16,2-1 15,4 0-15,1-5 0,4 5 16,0 1-16,1 3 16,1-1-16,2 3 0,-1 1 15,0 2-15,1 4 16,0 2-16,3 1 15,-1 2-15,-1 2 16,-1 3-16,2 2 0,-2 1 16,-1 2-16,1 2 15,-2 1-15,0 3 16,-2 1-16,0 1 0,-3 3 16,-1 2-16,-2 1 15,-2-1-15,-1 1 16,0-2-16,-1 1 0,0-1 15,-1 0-15,2-1 16,0 1-16,0-2 0,0-2 16,1-1-16,1 0 15,1 0-15,1-3 16,2 2-16,-1-1 0,3-1 16,2-1-16,0 0 15,1-1-15,4-2 16,-1 1-16,3-3 0,-1-3 15,0 0-15,0-3 16,4-3-16,1-3 16,0-1-16,-1-2 0,1-5 15,-2 1-15,-1-4 16,-5 3-16,-3-1 16,-2 4-16,-4 0 0,-1 1 15,-3 3-15,-1 0 16,-3 3-16,0 0 15,-1 4-15,-1 0 0,-1 3 16,-2 1-16,0 2 16,0 1-16,-2 3 15,-1 2-15,-1 2 0,0 2 16,0 1-16,1 3 16,2 1-16,0 0 15,1 2-15,3-1 0,0-2 16,3 2-16,0 1 15,2-3-15,2 1 0,1-2 16,1-1-16,0 1 16,1-3-16,1-1 15,2 1-15,1 0 16,2 1-16,3-1 0,1 0 16,0-1-16,2-1 15,0-1-15,2-3 16,1-2-16,0-4 0,0-4 15,-1-4-15</inkml:trace>
  <inkml:trace contextRef="#ctx0" brushRef="#br0" timeOffset="-145048.19">15715 13107 0,'0'0'0,"0"0"16,-6 5-16,0 5 15,2 4-15,1 2 0,0 4 16,2-2-16,0 6 16,0 4-16,1 2 15,-1 0-15,-1 1 16,1-4-16,-1-3 0,-1-1 16,-1-4-16,2-3 15,0-3-15,1-3 16,-1-2-16,0-1 0,1-3 15,0-1-15,0 0 16,0-3-16,1-3 0,-1-2 16,0-2-16,1-3 15,0-2-15,1-3 16,0 0-16,1-4 0,0-6 16,2-1-16,0 1 15,1 0-15,-1 2 16,2 0-16,-1 2 0,3 1 15,1 1-15,0 0 16,1 0-16,1 1 16,0 4-16,2 3 0,-1-1 15,3 5-15,-1-1 16,1 1-16,-1 3 16,1-1-16,-3 3 0,0 0 15,-1 2-15,0 0 16,1 2-16,-2 2 15,0 1-15,-1 1 0,1 3 16,-2 1-16,-1 3 16,-1 0-16,0 3 0,-2-1 15,-1 1-15,0 3 16,-1 1-16,-2-2 16,0 0-16,-1 1 15,0-1-15,-1 0 0,2 0 16,0-3-16,2 1 15,-1-4-15,1-2 0,-1 0 16,1 0-16,2-1 16,-2-1-16,1-1 15,2-1-15,-1 0 16,3 0-16,0-1 0,-1 0 16,2-2-16,-1 0 15,1 0-15,-1-3 16,1-2-16,0-2 0,0-2 15,0-1-15,-2-5 16,1-1-16,-1-4 0,-1-4 16,1 0-16,-2-4 15,1 1-15,0-7 16,2 1-16,1 2 0,2 4 16,0 1-16,1 3 15,0 4-15,1 1 16,-1 1-16,3 0 0,1 3 15,0 2-15,0 3 16,-1 2-16,4 3 16,0 0-16,0 1 0,-1 0 15,-3 0-15,-3 1 16,-2-1-16,-3 0 16,-2 0-16,-1 0 0,-2 0 15,-5 0-15,-2 1 16,-4 1-16,-3-1 15,-2 2-15,-8 1 0,-2 3 16,0 1-16,8 2 16,2 1-16,-1 2 15,3 0-15,0 0 0,2 1 16,2 1-16,0 3 16,2 1-16,0 0 15,4 0-15,0 0 0,2 0 16,3 0-16,3 1 15,2-1-15,0-1 16,3 0-16,2-3 0,-1 0 16,0-4-16,1-1 15,1-3-15,-1-5 16,1-2-16,2-3 0,-2-4 16,1-1-16,-2-2 15,1-3-15,0-3 16,-2-2-16,-1-3 0,0-5 15,-2 0-15,-3 4 16,0 0-16,-4-2 0,-1 1 16,-2 2-16,-1 3 15,0 4-15,0 2 16,-1 2-16,1 1 0,2 5 16,0-1-16,1 1 15,1-1-15,1 2 16,1 1-16,2-2 0,2 1 15,0 0-15,1 0 16,2 2-16,3-1 16,-2 0-16,2 0 0,2-1 15,0 0-15,2-2 16,1 1-16,-1 0 16,-3 0-16,-2 2 0,-1 0 15,-4 2-15,0 1 16,-2 3-16,-2 3 15,-2 3-15,1 2 0,0 3 16,0 5-16,-1 1 16,0 2-16,0-1 15,0 0-15,0 3 0,-1-1 16,1 1-16,-2-2 16,2 0-16,-2-4 15,1-4-15,0-1 0,1-5 16,-1-1-16,0-3 15,0-2-15,0 0 0,0-1 16,0-1-16,0-2 16,1-1-16,1-2 15,-1 0-15,0-3 16,0-3-16,0 0 0,0-3 16,0-2-16,-2-3 15,1-3-15,0 1 16,0 0-16,1 1 0,-1 1 15,1 1-15,3-1 16,-1 3-16,1 0 0,1 3 16,-1 1-16,2 1 15,1 3-15,1 1 16,0 2-16,4 1 0,-1 3 16,2 0-16,-1 1 15,2 0-15,-2 0 16,2 0-16,-2-1 15,1 0-15,0-2 0,-2-3 16,1 0-16,0-3 16,1-3-16,1-3 0,1-2 15,-2-3-15,-1-3 16,-1-6-16,-3-3 16,-3 0-16,-2 3 0,-1 1 15,1-5-15,1-8 16,-1 5-16,-3 8 15,2 5-15,-4-3 0,2 2 16,2 3-16,-1 3 16,-1 7-16,-1 4 0,1 3 15,0 1-15,0 1 16,-2 2-16,1 2 16,-1 5-16,0 2 15,0 4-15,-4 18 0,4 7 16,0 19-16,-4 1 15,0-14-15,2-15 16,-2 12-16,1-4 0,0 0 16,0-1-16,0-3 15,1-5-15,3-5 16,2 2-16,0-3 0,1 0 16,-3 5-16,3-1 15,-2-4-15,4-3 0,-1-3 16,0-2-16,3 0 15,-1-2-15,2 1 16,2-3-16,1-1 0,1-2 16,0-1-16,3-2 15,-2-1-15,0-3 16,2 0-16,-3-2 0,-1-2 16,1-3-16,-1-3 15,-1-4-15,-1-7 16,1-5-16,2-13 0,0-4 15,-2-2-15,4-11 16,0-1-16,0-4 16,-6 3-16,-2 8 0,-7 3 15,-1 3-15,5-3 16,2 4-16,-1 4 16,1 1-16,2 6 0,-3 3 15,-1 5-15,-2 8 16,-2 5-16,2 3 15,0 7-15,2-4 0,-4 3 16,4 2-16,-1 0 16,-2 7-16,2 18 0,-1 2 15,0 6-15,0 3 16,-3 11-16,0-3 16,-1-4-16,0 4 15,4-4-15,-2 3 0,2-1 16,-2 4-16,-3-3 15,0-2-15,-1-4 16,-1-3-16,2-5 0,-3-8 16,0-3-16,1-1 15,2 2-15,0-3 16,0-1-16,3-6 0,-1-1 16,3-4-16,-1 1 15,1-3-15,-1 0 0,2-3 16,1-1-16,3-3 15,-1-4-15,3-3 16,1-4-16,3-7 0,-1-3 16,1-1-16,1-2 15,2-5-15,1 2 16,0 3-16,0 2 0,0 3 16,1 3-16,0 2 15,-3 5-15,0 0 16,0 4-16,-4 4 0,0 0 15,-2 4-15,0 3 16,-1 3-16,-2 3 16,0 2-16,-2 3 0,-2 3 15,0 4-15,-1 1 16,1 0-16,-3 4 16,3-3-16,0-1 0,3-2 15,-1-2-15,1-2 16,1-1-16,-1 0 15,1-2-15,1 0 0,0-1 16,1-2-16,0 0 16,1-2-16,0 0 15,2-3-15,2-2 0,3-1 16,2-3-16,1-1 16,3-4-16,-1-2 0,7-5 15,-3-2-15,2-3 16,-3-1-16,-2 0 15,-6 2-15</inkml:trace>
  <inkml:trace contextRef="#ctx0" brushRef="#br0" timeOffset="-144753.58">16808 12985 0,'0'0'16,"0"0"-16,0 0 0,11-9 15,3 1-15,6 0 16,7 0-16,3 2 16,6 1-16,-2 0 0,-1-2 15,-6 0-15</inkml:trace>
  <inkml:trace contextRef="#ctx0" brushRef="#br0" timeOffset="-143770.68">18490 13057 0,'-8'-10'0,"-2"0"15,0 0-15,-4-1 16,2 1-16,0 2 16,0 0-16,2 3 0,-1 0 15,3 3-15,-2 3 16,-1 4-16,1 1 16,-1 4-16,-1 3 0,1 0 15,0 4-15,-1 2 16,1 2-16,-3 5 15,1 0-15,2-2 0,3 1 16,1 0-16,2 1 16,3-1-16,1-4 0,2 0 15,2-1-15,3-1 16,1-1-16,2-2 16,2-2-16,1-2 0,3-1 15,0-3-15,2-2 16,0-3-16,1-4 15,-1-2-15,2-5 16,0-3-16,-2-5 0,0-4 16,-3-1-16,2-5 15,-1-2-15,-1 3 16,-1-2-16,0 1 0,-4 3 16,-1 3-16,-4 3 15,-1 2-15,0 4 0,-1 1 16,-2 0-16,-1 0 15,0 1-15,-3 1 16,0 0-16,-2 2 0,-1 1 16,1 1-16,-1 0 15,0 2-15,2 1 16,-1 0-16,1 1 0,1 0 16,2 0-16,1 0 15,0 0-15,1 0 16,2 0-16,0-2 0,2-1 15,-1 1-15,0 0 16</inkml:trace>
  <inkml:trace contextRef="#ctx0" brushRef="#br0" timeOffset="-143302.65">19015 12789 0,'1'-20'0,"6"-21"16,-17 17-16,-1 3 15,0 2-15,-2 3 0,1 0 16,-1 2-16,0 4 16,-2 4-16,3 1 0,0 5 15,-3 2-15,2 4 16,-1 1-16,1 3 15,-1 2-15,-2 4 16,3 2-16,-4 5 0,2 4 16,3 1-16,-3 2 15,2 5-15,2-1 0,4 1 16,2 4-16,2 2 16,2 1-16,-1-4 15,-1-4-15,2 0 0,-1 3 16,2-3-16,3 3 15,-1 0-15,0 5 16,1-4-16,0 3 0,-2-3 16,1-5-16,-1 3 15,0-3-15,-1-4 16,-1-7-16,-2-8 0,-2-4 16,1-3-16,-1-3 15,2-1-15,-1-5 16,0-2-16,0-4 0,0-4 15</inkml:trace>
  <inkml:trace contextRef="#ctx0" brushRef="#br0" timeOffset="-143121.1">18668 13204 0,'15'-4'0,"7"-3"15,1 2-15,-3 2 16,3-2-16,0 0 16,-1-2-16,1-5 0</inkml:trace>
  <inkml:trace contextRef="#ctx0" brushRef="#br0" timeOffset="-142161.25">19856 12565 0,'0'0'0,"0"0"0,0 0 15,0 0-15,0 0 16,-9 0-16,-1 1 16,1 2-16,-1 1 0,0 1 15,3 0-15,-2 0 16,1 3-16,0 1 16,1 0-16,-1 0 0,1-1 15,0 0-15,1-1 16,-1-1-16,0 0 0,2-2 15,0 0-15,0-1 16,0 0-16,2-1 16,0-1-16,-1 1 0,2 0 15,0-1-15,-1 1 16,1 1-16,-1 2 16,1 2-16,-2 2 0,0 3 15,1 4-15,-3 5 16,0 6-16,0 3 15,-2 9-15,1 2 0,-1 2 16,0 1-16,1 0 16,-2-5-16,0-6 15,0-2-15,-1-2 16,-2 0-16,3-6 0,1 1 16,1-1-16,1-1 15,0 0-15,-1-2 0,1-2 16,2-3-16,0 1 15,1-4-15,1-2 16,0 0-16,1-2 0,0-2 16,1-2-16,-1-1 15,1 1-15,0-3 16,0 0-16,1 0 0,0 0 16,2-1-16,0 0 15,1-1-15,1 2 16,1-1-16,0 1 0,1-2 15,1 0-15,1 0 16,1 0-16,2-2 16,4-1-16,0 1 0,0-3 15,1 1-15,1-3 16,3-1-16,-1 1 16,2-1-16,0 0 0,-1 3 15,2-1-15,-1 1 16,0 4-16,-2 0 15,-2 3-15,-3-1 0,-4 1 16,-4-2-16</inkml:trace>
  <inkml:trace contextRef="#ctx0" brushRef="#br0" timeOffset="-141895.98">19497 13143 0,'0'0'0,"0"0"0,6-5 16,2-2-16,-1 3 15,5-2-15,0 3 0,-2 1 16,3 0-16,2 1 15,-1 0-15,2-1 16</inkml:trace>
  <inkml:trace contextRef="#ctx0" brushRef="#br0" timeOffset="-141217.43">19949 13090 0,'0'0'0,"0"0"16,-4 8-16,0 3 0,0 2 16,1 4-16,0 2 15,0 3-15,3 5 16,-1 0-16,1-3 0,0 0 15,-1-3-15,1-2 16,-1-3-16,1-4 16,0-2-16,0-2 15,0-4-15,1-1 0,-1-2 16,0-2-16,0-4 16,0-3-16,1-2 15,-1-4-15,0-5 0,1-2 16,-1-3-16,3-2 15,0-6-15,4 1 0,3 3 16,1 2-16,2 2 16,-2 0-16,3 6 15,-2 4-15,2 3 0,0 2 16,1 3-16,0 3 16,-1 3-16,0 3 15,-2 3-15,-1 1 0,0 3 16,-3 3-16,-2 0 15,-1 4-15,-2 1 16,-1 1-16,0 1 0,1-1 16,-1 0-16,0-2 15,2-1-15,-1-1 16,-2 1-16,0-2 0,-1-1 16,-1 0-16,0-1 15,1-1-15,0-1 16,1-1-16,0 2 0,0 1 15,1-1-15,1-1 16,-1 0-16,2-1 16,0-1-16,-1-2 0,2-1 15,-1-1-15,2 0 16,1-4-16,1-3 0</inkml:trace>
  <inkml:trace contextRef="#ctx0" brushRef="#br0" timeOffset="-137161.84">20557 13150 0,'-3'-10'0,"2"-9"16,-5 7-16,1 4 16,-4-4-16,-4 3 15,1 1-15,-1 3 0,-2 3 16,0 2-16,-2 1 16,1 3-16,1 1 15,-1 1-15,0 2 0,2 1 16,-2 2-16,3 0 15,0 1-15,1 3 16,1 0-16,1 2 0,1 0 16,3 2-16,1 1 15,5 1-15,0 2 16,3-1-16,3-1 0,3-1 16,0-1-16,2-2 15,-1-2-15,0-5 16,1-3-16,-1-3 0,1-3 15,-1-4-15,1-3 16,1-3-16,-1-3 16,1-4-16,1-4 0,1 0 15,0-2-15,-1 0 16,1-2-16,0-1 0,-3 3 16,-2 1-16,-1-1 15,-2 4-15,-1 1 16,-2 2-16,-2 3 15,0 1-15,-1 2 0,-1 0 16,-1 3-16,1 1 16,-1 1-16,0 3 15,2 1-15,3 1 0,-2 0 16,0 0-16,-2 6 16,1 11-16,3 17 15,2-10-15,-1 6 0,1 5 16,0 6-16,0 0 15,1 8-15,-1 0 0,-2-4 16,-1 4-16,-2-3 16,-1-2-16,1-2 15,4-2-15,-3-3 0,-5-6 16,1 1-16,0 0 16,-3-4-16,2-3 15,-2-1-15,0-3 0,1-3 16,-1-2-16,-3 2 15,-1-2-15,-1-2 16,0 1-16,1-2 0,0 0 16,2-1-16,1-1 15,0 0-15,0-3 16,-1-1-16,0-3 16,-5 2-1,-2-3-15,1 1 0,-2-3 16,3-1-16,0 0 15,2-3-15,2-2 0,2 0 16,-1-2-16,2-1 16,1-2-16,-1-3 0,0-1 15,2-3-15,-1-1 16,4-1-16,1-1 0,3-1 16,5-4-16,4-3 15,1 3-15,3-1 16,6-6-16,0 1 15,2 1-15,4-3 0,-3 3 16,1-2-16,-2-2 16,3-3-16,-1 1 15,0-2-15,-2 1 0,-2-2 16,-1 1-16,-2-6 16,1 0-16,-2-1 0,-1 1 15,-3-2-15,-3 0 16,-4 2-16,-1-2 15,-2 0-15,2 3 0,-1-2 16,-3-3-16,-2 3 16,2-2-16,-1 2 15,1 2-15,0-2 0,1 4 16,3 5-16,0 6 16,-2 7-16,1 9 15,-1 0-15,-3-1 0,1 4 16,-2 2-16,0 5 15,0 0-15,0 5 16,0 3-16,-1 4 0,0 3 16,-1 4-16,-1 13 15,-2 3-15,1 6 16,-2 24-16,2-20 0,-2 3 16,-1 10-16,3-5 15,4 8-15,-5-8 16,1-7-16,1-5 0,0-4 15,2 0-15,-1-6 16,0-4-16,0 2 16,0-3-16,4 0 0,0-3 15,-1 1-15,1 0 16,0-1-16,3 2 0,-2-4 16,2-4-16,-2-2 15,1 0-15,1-4 16,-1-1-16,2 0 0,0-4 15,-1 1-15,1-3 16,0-1-16,0-4 16,0 1-16,-1-5 15,1-1-15,0-4 0,0-4 16,2-2-16,0 0 16,1-1-16,1-5 15,2 0-15,2-1 0,1 1 16,3 0-16,2 1 15,0 3-15,2 4 0,1 3 16,0 3-16,1 2 16,0 2-16,-1 1 15,-4 3-15,0 2 0,-4-1 16,-1 1-16,-1 1 16,-1 0-16,-4-1 15,-1 1-15,-3-2 0,-1 1 16,-2 0-16,-2 0 15,-2-1-15,-2 2 16,-4-1-16,-1 1 0,-1 0 16,-3 1-16,-3 2 15,1 2-15,-2 1 16,1 4-16,1 2 0,1 3 16,0 2-16,1 0 15,-1 3-15,1 2 16,1-2-16,2 0 0,1-3 15,3-1-15,1-1 16,1 0-16,1 2 16,2-2-16,2 2 0,1-1 15,1-3-15,2 1 16,2-3-16,1-1 0,2-1 16,0-3-16,1 0 15,0-3-15,3 0 16,2-5-16,0-1 0,2-5 15,1-2-15,-1-5 16,2-6-16,-2-2 16,1-4-16,-2 1 0,-2-3 15,-1 2-15,-3 0 16,-2 2-16,-3 3 16,-1 1-16,-3 6 0,-1 3 15,-1 1-15,2 4 16,-1 1-16,0 3 15,-1 3-15,3 1 0,-1-1 16,-2 6-16,0 9 16,0-1-16,-1 1 15,0 9-15,1 0 0,1 2 16,0 1-16,3 3 16,1-3-16,2-4 15,1-3-15,0-3 0,0 0 16,-1-4-16,1-2 15,-1-2-15,0-1 16,1-2-16,2-3 0,-1-3 16,1-2-16,1-3 15,0-5-15,0-2 16,3-6-16,0-2 0,-2-2 16,-1-2-16,-2-1 15,-2-1-15,-1 1 16,-3 4-16,-1 1 0,-2 4 15,0 5-15,-1 2 16,-1 5-16,2 2 0,-1 2 16,0 2-16,-2 3 15,2 4-15,-1 5 16,1 3-16,1 0 0,-2 2 16,1 9-16,1-2 15,-1-3-15,1 1 16,-1-5-16,1-2 0,0-4 15,1-2-15,0-4 16,0-3-16,0-2 16,0-2-16,0-5 15,1-3-15,0-3 0,1-2 16,0-4-16,1-5 16,1-3-16,0-2 15,3-2-15,2-3 0,0 2 16,-1 1-16,1 2 15,3 1-15,-1 3 0,0 4 16,0 3-16,3 3 16,0 1-16,1 1 15,0 3-15,0-1 0,-2 5 16,-2 0-16,-3 1 16,1 6-16,-3 0 15,0 4-15,0 3 0,-2 2 16,2 5-16,-2 2 15,0 2-15,-1 1 16,-2 5-16,0 1 0,0-1 16,-1-4-16,-1 1 15,2-2-15,-2-3 16,2-1-16,-1-2 0,3-2 16,-1-1-16,1 1 15,1-2-15,0 0 16,1-1-16,-1-3 0,1 0 15,0-2-15,0-2 16,-1 0-16,1-2 0,-1-2 16,2-1-16,-2-1 15,2-3-15,-2-2 16,2 0-16,-1-5 16,1-1-16,1-3 0,-2 0 15,3-5-15,0 0 16,1 0-16,1-2 0,0-3 15,0 0-15,-1 1 16,-1 0-16,1 1 16,-1 2-16,0 2 15,-1 1-15,1 1 0,1 1 16,1 2-16,4 0 16,1 2-16,0 2 15,2 1-15,0 3 0,2 4 16,0 1-16,0 5 15,0 0-15,1 2 0,1 1 16,3 2-16,-5-1 16,-3-2-16,-4 0 15,-7-3-15,0-1 0,-3-1 16,-3 0-16,-1-2 16,-4 0-16,-3-2 15,-1 0-15,-2-1 0,-2 1 16,-1-1-16,-4 0 15,2 3-15,4 2 16,-1 1-16,1-1 0,-1 3 16,-1 2-16,-1 1 15,-3 3-15,0 2 16,0 3-16,0 0 0,2 1 16,3 2-16,2-1 15,0 2-15,2 0 16,4 1-16,1 2 0,1 2 15,-1 0-15,2-1 16,-1 0-16,2 0 16,2 0-16,1 0 0,3-2 15,-1-4-15,2-1 16,-1-3-16,2 1 16,0-6-16,1 1 0,2-2 15,0-3-15,0-2 16,2-1-16,0-3 0,1-3 15,1 0-15,1-4 16,2-2-16,-2-1 16,1-3-16,1 0 15,1-6-15,1-1 0,-3-1 16,-1 1-16,2-7 16,-2-1-16,0-1 15,-3 1-15,0-5 0,2-2 16,-1 1-16,-3 2 15,-3-1-15,-2 1 0,-1 0 16,3 0-16,-2 3 16,1 2-16,-4 3 15,3 0-15,-3 1 0,-1 1 16,1 1-16,-1 0 16,0 8-16,4-1 15,-3 7-15,0 0 0,0 3 16,-1 3-16,1-1 15,-1 3-15,0 2 16,-1 1-16,-1 4 0,0 2 16,-3 3-16,1 5 15,-2 8-15,-2 5 16,2 1-16,-4 10 0,1 1 16,1-2-16,1 2 15,4 2-15,1 1 16,0-2-16,5-2 0,-2 1 15,0 3-15,2-2 16,2-5-16,1-6 16,0-1-16,-1-4 0,0-3 15,0-4-15,2-4 16,-1-3-16,1-1 16,-2-2-16,2-2 0,0-2 15,2 0-15,0-3 16,2-1-16,1-2 0,3-4 15,3-3-15,3-2 16,3-2-16</inkml:trace>
  <inkml:trace contextRef="#ctx0" brushRef="#br0" timeOffset="-131190.22">23190 13474 0,'0'0'0,"0"0"15,0 0-15,8-1 16,-1 0-16,1 0 0,0 0 16,1 1-16,-2 0 15,2 0-15,1-2 0,1 2 16,0-1-16,0 0 15,0-1-15,1-2 16,-2-1-16,2-3 0,-1-2 16,-1-3-16,1-3 15,-2-3-15,-1-1 0,0-5 16,0 1-16,-3-2 16,3-2-16,-1-4 15,-2 2-15,1 1 0,-2 4 16,1 3-16,1 3 15,-2 4-15,0 2 16,0 2-16,-2 4 0,0 1 16,1 2-16,-2 1 15,-1 1-15,0 2 16,-1 3-16,-1 2 0,0 2 16,0 1-16,-1 3 15,-1 0-15,1 0 16,-2 6-16,1 0 0,-1 2 15,1 1-15,-2 0 16,0 2-16,-1 1 16,0-3-16,2-1 0,-1-2 15,2-2-15,0 1 16,2-2-16,0 1 16,0-2-16,1 1 0,-1-3 15,1 0-15,2 0 16,1-2-16,0-1 15,1-1-15,2-1 0,0 0 16,2-2-16,-2 0 16,2-2-16,0 0 0,-2-1 15,2-1-15,0-1 16,0-1-16,-1-1 16,1-2-16,2-2 15,-1-1-15,3-5 0,0 0 16,2-5-16,2-2 15,-2-1-15,1 1 16,-1-3-16,2 3 0,-2-1 16,3 1-16,-2-3 15,1 1-15,-2 2 0,1 3 16,-1 3-16,0 0 16,-1 3-16,-4 1 15,1-1-15,-1 2 0,-3 2 16,-1 1-16,-2 0 15,0 2-15,-1 1 16,-1 1-16,0 2 0,-3 1 16,0 3-16,-1 1 15,-1 3-15,0 1 16,-2 2-16,-1 1 0,-1 2 16,1-1-16,2 2 15,-2 0-15,-1 3 16,2-1-16,2-3 0,-1 0 15,0-3-15,1-1 16,0-2-16,1-3 16,-1 0-16,3-2 0,0 0 15,0-2-15,1 0 16,-1-1-16,2 0 16,2 0-16,0-1 0,2 0 15,1-2-15,1 1 16,1 0-16,2-2 15,0 1-15,0 0 0,1-1 16,3-1-16,3-2 16,0-1-16,-1 2 0,1-1 15,1 0-15,-2 2 16,3 1-16,-2 2 16,1 2-16,-1 1 15,0 3-15,-3-1 0,1 1 16,-3 1-16,-1 0 15,0 0-15,-2 0 16,-4 1-16,1 1 0,-3-1 16,-1 3-16,0 3 15,-1-1-15,-1 0 16,0 2-16,-1 0 0,-2 0 16,0-1-16,-2 1 15,1-2-15,-3-1 0,-1 0 16,-2 1-16,-1-2 15,-1 0-15,-1-1 16,-2-1-16,-1-1 0,-2-1 16,0-3-16,-3-1 15,0-1-15,-1-1 16,3-1-16,2-2 16,4 1-16,1 1 0,1-2 15,2 0-15,2-3 16,3-3-16</inkml:trace>
  <inkml:trace contextRef="#ctx0" brushRef="#br0" timeOffset="-130960.19">23481 12849 0,'0'0'0,"0"0"16,10-6-16</inkml:trace>
  <inkml:trace contextRef="#ctx0" brushRef="#br0" timeOffset="-125630.07">24568 13540 0,'0'0'0,"0"0"0,0 0 15,0 0-15,9-7 16,-1 2-16,1-1 16,1 1-16,1-2 0,-2 1 15,2 0-15,3-5 16,0-1-16,1-2 15,0-5-15,1-1 0,-2-4 16,0-2-16,-1-3 16,3-7-16,-1-5 15,2 1-15,2-9 0,-1-1 16,1-4-16,1 2 16,-1 5-16,-1 1 15,-1 0-15,-2 6 0,-6 6 16,-3 2-16,-6 1 15,-1 5-15,1 3 0,0 5 16,3 3-16,-1 0 16,0 1-16,-1 1 15,0 3-15,-1 2 0,0 3 16,0 1-16,0 3 16,-1 1-16,-2 4 15,0 3-15,0 3 0,-3 2 16,1 4-16,-2 7 15,-1 4-15,0 2 16,2 1-16,-5 9 0,1-2 16,0 0-16,-4 7 15,2-4-15,-2 6 16,3 0-16,1-4 0,-1-1 16,1-7-16,-1-3 15,-1-2-15,6-3 16,0-4-16,1 2 0,-1-4 15,1-1-15,1-3 16,1 0-16,-2-2 16,2-1-16,-2-1 0,1-1 15,-1-1-15,0 1 16,-1-4-16,2 0 16,0-3-16,0 1 0,2-2 15,-1 0-15,1-2 16,1-1-16,1-1 15,0-3-15,1-1 0,0-3 16,3-2-16,1-3 16,1-1-16,2-3 15,3-5-15,1-2 0,2 1 16,-1-2-16,5-3 16,0 3-16,-3 0 15,2 4-15,-1 2 0,-3 1 16,1 4-16,-1 0 15,0 3-15,1 2 0,-2 1 16,0 3-16,0 2 16,-1 1-16,-2 2 15,0 2-15,-3 1 0,0 2 16,-2 1-16,0 1 16,-2 3-16,0 3 15,0 0-15,-1 3 0,-2 0 16,0 2-16,-1-1 15,-1 0-15,-1-1 16,1-2-16,-2 2 0,2-4 16,-1 2-16,0-1 15,0-1-15,-1 1 16,1-2-16,-1 1 0,2 0 16,-1 0-16,1-1 15,2-1-15,1 1 16,1-1-16,2-1 0,0 0 15,1-2-15,2-1 16,0 0-16,0-2 16,3-1-16,1 0 0,1-2 15,2-1-15,-1 0 16,0-2-16,1-3 16,-1 0-16,0-4 0,0-4 15,2 1-15,-2-5 16,0 0-16,0-4 15,1-3-15,-2 0 0,-1 2 16,1 1-16,1-3 16,0 2-16,-2 0 15,-1 2-15,-1 5 0,-4 2 16,-1 2-16,1 2 16,-3 3-16,0 2 15,0 1-15,-1 2 0,0 1 16,1 1-16,-1-1 15,-1 1-15,-2 6 0,-3 9 16,-5 11-16,4-6 16,0 1-16,0-1 15,0 1-15,2-1 0,-1 3 16,2-1-16,0-2 16,2-2-16,1-2 15,1-3-15,0-1 0,0-2 16,1-1-16,1-2 15,0-2-15,2 1 16,-1-3-16,2 0 0,0-3 16,1-1-16,0-1 15,2-1-15,0-3 16,0 1-16,1-4 0,1 0 16,0-3-16,0 0 15,1-4-15,-1-1 16,-1 0-16,2-4 0,-2-2 15,1 1-15,0 0 16,3-3-16,-1 4 0,2 2 16,0 3-16,0 3 15,0-1-15,-1 1 16,2 2-16,-1 1 16,2 2-16,0 1 0,-2 0 15,-1 2-15,0 0 16,-2 1-16,0 0 15,-1 0-15,0 1 0,-1 1 16,0 0-16,-2 1 16,-2-1-16,0 1 15,-2 0-15,-1 0 0,-1 0 16,-2-1-16,-1 1 16,-1 0-16,-3-2 15,-1 2-15,-1-1 0,-1 1 16,10 1-16,-1-1 15,-24 2-15,-3 1 0,12-1 16,0 3-16,0 0 16,1 2-16,-2 3 15,1 1-15,2 0 0,-2 0 16,2 2-16,-1-1 16,0 1-16,1 1 15,1-1-15,2 2 0,2-3 16,4 1-16,-1 1 15,3-1-15,1 2 16,1-1-16,0 1 0,2 0 16,1 0-16,1 0 15,2 1-15,0-1 16,2-2-16,0-2 0,1-1 16,-1-2-16,2-2 15,-1-2-15,1-3 16,0-2-16,0-3 0,2-4 15,3-5-15,-1-3 16,2-1-16,-1 0 16,3-6-16,1-2 0,-2 0 15,0-1-15,0-3 16,-2 2-16,-3 3 16,0-1-16,-5 3 0,-1 0 15,-2 6-15,-1 3 16,-1 2-16,0 5 15,-1-1-15,0 2 0,1 3 16,-2 1-16,0 2 16,-2 3-16,1 1 15,-1 5-15,0 4 0,3-12 16,-8 39-16,3-11 16,-2 4-16,-5 27 0,1-17 15,-1-5-15,-1 8 16,0 0-16,2-4 15,-3 5-15,-1 4 0,1-5 16,4-1-16,-2 1 16,-1 0-16,-2 1 15,-4-1-15,-3 0 0,1 2 16,0-5-16,-5-1 16,-1-5-16,1-3 15,0-10-15,4-7 0,-1-8 16,-6-5-16,-6-6 15,4-3-15,7-5 16,1-6-16,-2-2 0,-1-2 16,4-3-16,5 4 15,5 5-15,5-1 16,2 3-16,2-3 0,7-2 16,4-3-16,6-3 15,1 2-15,12-7 16,10-7-16,10-7 0,-1-2 15,-4-5-15,-10 7 16,7 1-16,-8-6 16,4-2-16,0-1 0,-5 1 15,1-2-15,-1-6 16,-5 4-16,2-1 16,4 0-16,-2 6 0,-6 6 15,4 0-15,1-2 16,-5 2-16,-3-1 15,0-1-15,-3 3 0,2 0 16,-2 2-16,-2 4 16,-3 3-16,-2 4 15,0 1-15,-1 7 0,-2 9 16,-3 0-16,0 0 16,0 1-16,-2 3 0,0 0 15,0 3-15,-1 0 16,-1 2-16,-1 4 15,0 1-15,0 4 16,-2 2-16,0 3 0,-3 5 16,-2 8-16,0 6 15,-1 4-15,-7 27 0,4-14 16,0-1-16,0 4 16,-2-3-16,0-3 15,0-9-15,3-10 0,-3-4 16,1-1-16,3 0 15,-2 0-15,0 1 16,2-1-16,1 0 0,5-2 16,-1 2-16,2-2 15,-1-4-15,-1-1 16,2-3-16,1-2 0,0-2 16,0-2-16,1-2 15,0-1-15,0-1 16,0-1-16,1-2 0,1-4 15,0 0-15,2-3 16,1-2-16,0-4 16,0-1-16,4-9 0,0-2 15,2 0-15,1 0 16,1-3-16,0 0 16,0 4-16,-2 4 0,-1 3 15,1 4-15,-1 1 16,1 6-16,-1 1 15,0 2-15,-1 2 0,1 4 16,-2 2-16,0 3 16,-2 1-16,-3 3 15,0 2-15,-2 2 0,-2 0 16,0 3-16,0 0 16,-2 2-16,2-2 0,-1 0 15,4-2-15,-1-1 16,2 0-16,2-3 15,0 0-15,2-3 0,-2 0 16,2-2-16,1-2 16,0 0-16,2-2 15,1-1-15,1-3 0,2-2 16,0-4-16,1-3 16,0-1-16,2-5 15,1-4-15,0-1 0,0 0 16,-3-3-16,-1 4 15,-3 2-15,-4 4 16,-2 2-16,-1 3 16,-2 0-16,-2 3 0,-1 2 15,-2 1-15,0 2 16,-3 1-16,0 3 0,-4 2 16,-1 1-16,-2 2 15,0-1-15,-1 3 16,1 0-16,-3 5 0,2 1 15,3-1-15,0 2 16,2-1-16,1-1 16,0 1-16,2-2 0,1 0 15,3 0-15,0-1 16,5 0-16,1 1 16,3-2-16,2-1 0,0-1 15,2-2-15,1-3 16,2 1-16,0-4 15,1-2-15,-1-3 0,3-3 16,0-5-16,1-2 16,-2-2-16,3-4 15,-3-2-15,0 1 0,-2-1 16,-2-2-16,1 3 16,-2-1-16,-2 3 15,-3 2-15,0 4 0,-1 1 16,-3 3-16,0 4 15,-1 2-15,-1-1 0,0 4 16,-1 3-16,0 1 16,0 5-16,0 2 15,0 2-15,-2 3 0,1 4 16,0 1-16,-2 0 16,2-2-16,0-2 15,0-5-15,0-1 0,-1-1 16,2-2-16,0-3 15,1-2-15,0 0 16,0-3-16,0-2 0,0-3 16,0 0-16,1-4 15,-1-1-15,1-2 16,0-1-16,2-3 0,-1-2 16,0 2-16,1-2 15,2 0-15,1 2 16,0-2-16,3 1 0,2 2 15,3 1-15,0 2 16,2 2-16,0 2 16,-2 0-16,3 0 0,0 2 15,-1 0-15</inkml:trace>
  <inkml:trace contextRef="#ctx0" brushRef="#br0" timeOffset="-122629.58">27012 13528 0,'8'-10'0,"1"-2"0,0-1 16,3-4-16,3-4 15,-1-1-15,2-3 16,2-2-16,-2-3 0,1-2 16,8-12-16,-1 0 15,1-4-15,0 0 16,-2 2-16,-8 7 0,2 0 15,-2 1-15,-7 1 16,2 0-16,1 0 16,2-2-16,-1 4 0,-2 6 15,2 4-15,-2 1 16,-4 5-16,-3 3 16,-1 3-16,0 1 0,-2 4 15,1 1-15,-1 3 16,0 2-16,-2 2 15,-1 1-15,-2 4 0,0 5 16,-5 6-16,-4 10 16,-3 4-16,-13 27 15,7-8-15,0 1 0,-1 12 16,4-3-16,5-10 16,4-8-16,-2 5 0,-1-6 15,2-8-15,0 2 16,2 1-16,3-5 15,2-3-15,4-2 0,2-4 16,1-2-16,0-3 16,0 2-16,1-2 15,2-3-15,-1-2 0,3-2 16,-1-3-16,1-2 16,1-1-16,2-5 15,1-1-15,4-4 0,1-4 16,-1-2-16,4-5 15,0-4-15,0-5 16,4-4-16,0-5 0,0-2 16,4-6-16,0 3 15,-1-4-15,-5 2 16,-3 5-16,-2 0 0,-2 2 16,-4-1-16,4-3 15,0-1-15,-2 0 0,-1 5 16,1-1-16,-1 4 15,-1 1-15,2 3 16,-4 3-16,-1 8 16,-4 4-16,0-1 0,0 5 15,-2 1-15,0 1 16,-1 4-16,1 1 16,-2 1-16,0 2 0,-2 4 15,0 3-15,-2 4 16,-1 5-16,-2 6 15,1 2-15,-5 14 0,0 6 16,-3 0-16,-8 34 16,4-21-16,-3 8 15,3-13-15,0-5 0,0-3 16,2-1-16,3-4 16,2-6-16,1 0 0,-1-5 15,-1 1-15,2-5 16,2-4-16,3-6 15,-1-3-15,2-1 0,0-2 16,3-4-16,-2 1 16,3-3-16,0 0 15,1-2-15,1-2 0,0-3 16,4-4-16,0-5 16,3-1-16,3-6 15,5-8-15,3-1 0,1-1 16,2-3-16,-1 7 15,-1 2-15,-1 6 16,-2 2-16,1 3 0,0 1 16,-1 3-16,-1 4 15,-5 1-15,0 2 16,0 2-16,-4 1 0,1 2 16,-3 1-16,0 3 15,-1 3-15,-3 2 16,0 2-16,-2 6 0,-2 1 15,-2 3-15,1 1 16,-4 4-16,1-3 16,0-2-16,0 0 0,2-4 15,2 0-15,1-3 16,0 0-16,1-5 16,1 0-16,-2-2 0,4 0 15,-2-3-15,1-1 16,1-1-16,0-1 15,3-2-15,-1-2 0,1 0 16,1-3-16,1-3 16,1-3-16,1-2 0,4-6 15,-1-1-15,2-3 16,0 0-16,5-7 16,1 1-16,2 1 0,-2 5 15,0 3-15,0 1 16,0 4-16,2-2 15,0 3-15,0-1 0,-2 4 16,-1 0-16,-1 3 16,-5 4-16,0 0 15,-2 2-15,-2 1 0,-3 1 16,1 0-16,-1 0 16,-4 0-16,0 1 15,-2 0-15,-2 0 0,-3 0 16,0-1-16,-3-1 15,-2 2-15,-1-1 16,-3 3-16,0-1 0,-2 1 16,-3 3-16,-1 1 15,1 3-15,0 1 16,1 1-16,0 2 0,2 2 16,0 0-16,2 3 15,-1 1-15,2-1 0,3 0 16,2-1-16,3-1 15,3 0-15,2 1 16,1-2-16,1-1 16,2-3-16,0 0 0,3 0 15,2-2-15,0-2 16,0-3-16,1 0 16,0-3-16,1-3 0,0-2 15,0-2-15,2-5 16,1-5-16,0-2 15,1-3-15,0-5 0,5-7 16,1 0-16,-2-2 16,1 0-16,-4 1 0,-3 3 15,-3 7-15,-3 2 16,0 2-16,-3 5 16,1 1-16,-2 4 0,-1 3 15,-1 2-15,0 0 16,-2 3-16,1 2 15,0-2-15,-3 6 0,-5 11 16,4-4-16,-3 10 16,1 0-16,1 4 15,0 0-15,2 3 0,1-1 16,2-2-16,0-4 16,1-1-16,0-6 15,0-1-15,1-3 16,1-2-16,1-2 0,2 0 15,0-3-15,3 0 16,0-4-16,3-2 0,1-4 16,-1-2-16,5-5 15,-1-3-15,1-2 16,0-3-16,4-7 0,-3 1 16,-1 2-16,-3 1 15,-2 2-15,-2 2 16,-3 3-16,-1 3 0,-2 2 15,0 3-15,-3 3 16,0 2-16,-1 2 0,-1 4 16,-2 2-16,-1 3 15,-1 5-15,-1 4 16,-1 1-16,0 3 16,-4 6-16,3 1 0,0-1 15,2-4-15,2-2 16,-2-3-16,3-2 15,-1-4-15,2-4 0,0-2 16,1-3-16,1-2 16,0-3-16,0-4 0,1-4 15,1-1-15,2-6 16,2-10-16,2-2 16,1-2-16,1 0 0,3-6 15,1 4-15,0 5 16,1 4-16,2 4 15,-1 4-15,0 4 0,0 1 16,-2 3-16,-2 3 16,2 0-16,-2 2 15,0-1-15,0 3 0,-2 0 16,-1 1-16,-2 2 16,0 2-16,-4 0 15,1 3-15,-3 2 0,-2 3 16,0 2-16,-3 1 15,-1 4-15,-3 1 16,-1 0-16,-1 2 0,0-2 16,1 0-16,0-2 15,3-3-15,2 0 16,3-1-16,2 0 0,1-2 16,2 0-16,0 1 15,3-2-15,-1-1 16,2 0-16,2-2 0,3-2 15,-1 0-15,2-3 16,2 0-16,0-3 16,0-3-16,1 0 0,1-5 15,-1-4-15</inkml:trace>
  <inkml:trace contextRef="#ctx0" brushRef="#br0" timeOffset="-122143.38">27214 13017 0,'6'-9'15,"2"-1"-15,1 1 0,1-1 16,3 1-16,2 3 15,3 1-15,5 2 16,4 3-16,-1-1 0,1-3 16</inkml:trace>
  <inkml:trace contextRef="#ctx0" brushRef="#br0" timeOffset="-101192.58">29146 13533 0,'0'0'0,"0"0"16,9-8-16,1 0 0,1-4 15,0-2-15,1-3 16,0-1-16,2-2 15,1-3-15,3-5 0,1-2 16,5-2-16,4-5 16,3 1-16,0-9 15,0 0-15,-2-2 0,-6 5 16,-5-2-16,-4 2 16,0 3-16,-1 3 15,0 4-15,0 5 0,-2 6 16,-1-2-16,-3 9 15,-1-1-15,0 2 16,-1 0-16,1 2 0,-2 2 16,0 3-16,-1 0 15,-1 3-15,0 1 16,-1 0-16,-1 5 0,-3 3 16,-1 6-16,-3 3 15,-1 6-15,-6 11 16,-2 1-16,-2 2 0,-6 6 15,-1-3-15,4-3 16,1-1-16,-1-1 0,4-2 16,-1 0-16,0 1 15,4-1-15,1 1 16,1 2-16,0-2 0,0 1 16,0-3-16,6-1 15,2-8-15,1-2 16,2-6-16,1 1 0,0-3 15,2 0-15,0-1 16,3-1-16,0-2 16,2-1-16,3-2 0,1-2 15,3-3-15,0-4 16,1-1-16,0-4 16,4-6-16,0-4 0,1-2 15,4-10-15,-3-1 16,0-3-16,3-9 15,-1-1-15,3-6 0,-3 0 16,-1 4-16,-6 5 16,1 2-16,2 0 15,0-1-15,-1 6 0,-2 4 16,-3 1-16,-1-1 16,-1 6-16,0 2 15,-1 6-15,-5 4 0,-1 5 16,-1 0-16,-2 4 15,-1 2-15,0 2 16,-1 3-16,-1 3 0,-3 3 16,-3 5-16,-5 10 15,-2 8-15,0 2 16,-12 27-16,8-14 0,-1 0 16,-2 12-16,4-3 15,0-3-15,7-10 0,-2-6 16,-1 1-16,-2 2 15,1-2-15,0-2 16,-1-6-16,3-6 0,1 1 16,1-10-16,5-1 15,-1-2-15,2-2 16,0-1-16,1-2 0,2-1 16,0-1-16,1-2 15,1 1-15,1-3 16,3-3-16,1-1 0,3-4 15,2-3-15,6-10 16,3-4-16,5-11 16,11-18-16,-12 12 0,1 1 15,-2 4-15,1 8 16,-7 7-16,2 3 16,-1 3-16,0 3 0,-2 4 15,0 1-15,-3 2 16,-1 3-16,-2 3 15,-1 1-15,-1 3 0,-2 2 16,1 5-16,-3 4 16,-3 4-16,-2 3 15,-1 2-15,-5 8 0,1 1 16,-2-3-16,3-2 16,-2-4-16,1-3 15,0 0-15,2-4 0,-2 0 16,3-5-16,0 1 15,0-3-15,3-3 16,-2 0-16,3 0 0,-1-1 16,2-1-16,2 0 15,0-2-15,2 0 16,2-2-16,4-1 0,3-3 16,2-1-16,1-4 15,2-2-15,7-7 0,0-2 16,-1-3-16,8-7 15,-4 0-15,-3 0 16,-1-2-16,-1 3 0,-2 2 16,-4 3-16,-8 4 15,-2 4-15,0 0 16,-3 3-16,-1 3 0,-2 1 16,-4 1-16,-2 3 15,-4 1-15,-1 0 16,-2 3-16,-3 4 0,-1 2 15,-2 3-15,0 3 16,-2 3-16,1 2 16,2 2-16,0 0 0,1 1 15,0 0-15,3 1 16,2-2-16,2-1 16,3 0-16,2-1 0,2 0 15,1-3-15,4 1 16,0-1-16,2-2 15,1-1-15,4-4 0,2-1 16,4-2-16,4-2 16,1-4-16,5-3 15,1-5-15,4-5 0,0-4 16,-6-1-16,-2 0 16,-7 3-16,-4 3 0,-3 5 15,-3 1-15,-3-1 16,2 0-16</inkml:trace>
  <inkml:trace contextRef="#ctx0" brushRef="#br0" timeOffset="-100777.84">29307 13066 0,'0'0'16,"10"-3"-16,2 0 16,-1 0-16,3 1 0,1 0 15,0 0-15,4-1 16,1 1-16,4-1 16,2 0-16,5-3 0,0 0 15,5-4-15,-5 0 16,-1-1-16,-1-3 0,-3 1 15,-6 2-15,-3 4 16</inkml:trace>
  <inkml:trace contextRef="#ctx0" brushRef="#br0" timeOffset="-97974.2">31138 13044 0,'0'0'0,"0"0"16,0 0-16,0 0 0,0 0 16,0 0-16,0 0 15,0 0-15,0 0 0,8-2 16,0 0-16,-2-1 16,1 1-16,-1 0 15,-3 0-15,1-2 0,0 2 16,-1-2-16,-1-1 15,1 0-15,-2-1 16,0-1-16,-2 1 0,0-1 16,-3 1-16,0 0 15,-3 1-15,-2 2 16,-2 0-16,0 3 0,-1 2 16,-1 1-16,0 1 15,-2 3-15,1 2 16,-2 2-16,-2 5 0,0 1 15,3 2-15,1 0 16,0 2-16,2-1 16,0-1-16,3-2 0,2-3 15,0-2-15,2 0 16,2-2-16,2-4 16,0 0-16,3-2 0,1 1 15,2-3-15,2-1 16,-1 0-16,3-1 15,2-2-15,2 1 0,-1-2 16,4-1-16,3 1 16,0 1-16,1 0 15,0 0-15,0 2 0,-1 0 16,-1 4-16,-1-1 16,-3 2-16,-1 1 15,0 3-15,-1 2 0,-2 3 16,-1-1-16,-1 2 15,-3 1-15,-1 2 16,-3 2-16,0 1 0,-2 1 16,-4 1-16,1-1 15,-4-2-15,0-1 0,1-4 16,-1-1-16,-2-1 16,-2-2-16,0-2 15,0-2-15,-1-3 0,0 0 16,2-2-16,-2-3 15,-1-1-15,2-3 16,-3-2-16,2 1 0,-1-3 16,0 0-16,2-1 15,1 0-15,1 0 16,2 1-16,3 1 16,4-1-16</inkml:trace>
  <inkml:trace contextRef="#ctx0" brushRef="#br0" timeOffset="-95055.85">31546 13120 0,'1'-10'16,"4"-8"-16,-6 4 15,-2 6-15,-2-3 16,0 3-16,-3 2 0,-2 3 16,0 3-16,-2 3 15,-3 4-15,1 2 0,-2 4 16,-3 2-16,0 3 16,-4 5-16,0 2 15,3-1-15,1 1 0,3-1 16,3 0-16,2-3 15,3 0-15,1 3 16,4 0-16,3 1 0,0 1 16,3-2-16,2-2 15,-1 1-15,4-4 16,1-4-16,1-2 0,2-4 16,1-6-16,0-2 15,2-2-15,1-5 16,1-3-16,1-3 0,0-3 15,1-4-15,-1-3 16,-3-1-16,2-2 16,-1-2-16,-4 2 0,-1-2 15,-2-2-15,-4 1 16,-2 0-16,-3 2 16,0 1-16,-2 3 0,1 5 15,-1 0-15,4 3 16,-2 4-16,1 0 0,1 3 15,0 0-15,2 2 16,0 1-16,0-1 16,3 3-16,1 1 15,1 0-15,1 1 0,1 0 16,0 0-16,0 0 16,1 1-16,-2-1 15,0 0-15,-1 0 0,-1-1 16,-3 0-16,1 1 15,-2 0-15,0 1 0,-2 3 16,-2 1-16,-1 2 16,-2 2-16,1 2 15,-2 2-15,0 3 0,-1 2 16,-3 5-16,0 2 16,1 1-16,1 1 15,-2 5-15,0-3 0,2-1 16,1-5-16,2-1 15,-1-3-15,1-3 16,2-4-16,3-1 0,0-1 16,2-1-16,0-2 15,0-1-15,3-2 16,1-2-16,0 1 0,2-5 16,0 1-16,2-3 15,2-1-15,1-1 16,0-3-16,-1 0 0,0-1 15,-2 0-15,1-3 16,0 0-16,-2-3 16,-2 0-16,1-2 0,0-2 15,1-2-15,-1 1 16,0-2-16,-1-2 0,-1 2 16,1 0-16,-2 4 15,-3 3-15,0 1 16,0 1-16,-1 1 15,-2 3-15,2 4 0,-2 0 16,-1 3-16,-1 2 16,-2 1-16,1 2 15,-2 2-15,-1 3 0,1 2 16,-2 2-16,-1 2 16,0 5-16,-1 2 15,0 2-15,1 0 0,-1 6 16,3-1-16,1-2 15,3-1-15,0-1 0,1-1 16,1-2-16,2-1 16,0-3-16,0 0 15,2-4-15,-2-3 0,0-1 16,1-2-16,0-2 16,1-2-16,0 1 15,1-3-15,1-3 0,-1 0 16,3-1-16,1-3 15,3-2-15,0-1 16,2-1-16,-3-2 16,1 0-16,2-4 0,-2-1 15,2-2-15,-2 0 16,3-2-16,-2-2 0,-1-1 16,-1-3-16,0-5 15,0 1-15,-2 0 16,2-1-16,0 0 0,-2 1 15,1 1-15,1 2 16,0 1-16,-2 2 16,-4 1-16,1-1 0,-3 0 15,1 3-15,-4 1 16,-2 4-16,0 1 16,1 4-16,1 5 0,0 0 15,-1 2-15,1 4 16,-2 1-16,0 2 0,0 2 15,-1 4-15,-2 4 16,0 5-16,-1 3 16,0 4-16,-4 9 15,0 0-15,0 3 0,-1-2 16,0 6-16,0-4 16,0-2-16,-3 1 15,2-3-15,1-2 0,0-1 16,1-1-16,1 0 15,3 0-15,0-5 0,2-1 16,2-2-16,1-2 16,3 3-16,2-1 15,1-2-15,0-2 0,1-2 16,-2-4-16,1-3 16,1 0-16,-2-3 15,3-2-15,2 1 0,2-4 16,3-1-16,2 0 15,-2-2-15,1-1 16,2-3-16,0-1 0,-3-3 16,2 0-16,1-4 15,-3-1-15,1-2 16,-1-2-16,0-5 0,2-3 16,-1-1-16,2-6 15,-2 0-15,0-3 16,1-1-16,-3 3 0,0 3 15,-1 3-15,-1 1 16,-2 2-16,0 1 16,-1-1-16,-1 1 0,-2 5 15,-2-1-15,-2 4 16,1 2-16,-3 4 16,0 3-16,0 3 0,-1 1 15,-1 3-15,2 1 16,-2 3-16,0 3 0,-1 1 15,-3 4-15,-1 4 16,0 8-16,-2 6 16,-1 3-16,-9 25 15,6-13-15,0 0 0,-1 6 16,3-3-16,1-6 16,2-4-16,-2-7 15,0-1-15,-1 3 0,0-1 16,1 1-16,2 0 15,0-5-15,2-1 0,0-4 16,3-1-16,-2-3 16,4 1-16,0-3 15,-1 1-15,-1-2 0,3-1 16,-1-2-16,1-1 16,0-1-16,1-2 15,1 0-15,-1-2 0,1-2 16,0-1-16,3-1 15,-1-2-15,2-3 16,-1-3-16,1-1 0,1-3 16,3-4-16,0-3 15,1 1-15,0-2 16,2-5-16,0 1 16,0 3-16,-1 1 0,1 2 15,-1 3-15,1 2 16,2 3-16,-3 2 0,2 1 15,-3 1-15,-1 2 16,-1 1-16,-3 1 16,1 1-16,-2 0 0,-3 4 15,0 1-15,-1 1 16,0 3-16,-2 3 0,1 1 16,-2 3-16,-1 5 15,-2 1-15,1 2 16,-1 2-16,0 4 0,1-2 15,2-1-15,1-4 16,1-2-16,0-3 16,1-2-16,0-1 15,0-3-15,1-3 0,1 1 16,0-1-16,0-1 16,2-1-16,0-2 0,1 0 15,2-2-15,0-1 16,3-1-16,0-2 15,2 0-15,2-4 0,-2-2 16,4-2-16,0-2 16,0-4-16,0 2 15,4-7-15,-2 1 0,-3 2 16,0 2-16,-3 3 16,-1 3-16,-6 2 15,-1 1-15,-4-1 0</inkml:trace>
  <inkml:trace contextRef="#ctx0" brushRef="#br0" timeOffset="-94722.39">31992 13023 0,'10'-5'0,"7"-2"0,-4 1 16,-6 0-16,6 1 16,6-2-16,6 1 15,2 2-15,3 2 0,-1 1 16,-1 0-16,2 1 16,-3 1-16</inkml:trace>
  <inkml:trace contextRef="#ctx0" brushRef="#br0" timeOffset="-94350.73">33049 13519 0,'0'0'0,"-8"-9"15,-4 0-15,0 0 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321" units="cm"/>
          <inkml:channel name="Y" type="integer" max="17055" units="cm"/>
          <inkml:channel name="T" type="integer" max="2.14748E9" units="dev"/>
        </inkml:traceFormat>
        <inkml:channelProperties>
          <inkml:channelProperty channel="X" name="resolution" value="160.00528" units="1/cm"/>
          <inkml:channelProperty channel="Y" name="resolution" value="159.99062" units="1/cm"/>
          <inkml:channelProperty channel="T" name="resolution" value="1" units="1/dev"/>
        </inkml:channelProperties>
      </inkml:inkSource>
      <inkml:timestamp xml:id="ts0" timeString="2025-05-01T13:00:43.78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14707 10497 0,'0'0'0,"8"-2"0,-3 0 0,0 0 0,-3-1 0,0 1 0,-1 1 0,-2 0 16,0 0-16,-1 1 16,-2-1-16,0 1 0,-3 1 15,0 0-15,-1 0 16,-3 0-16,-1 0 15,-1 2-15,-2-2 0,-3 0 16,2 1-16,-3 0 16,-5 0-16,0 1 15,-2-1-15,-1 0 0,0 0 16,1 1-16,0-1 16,-1 0-16,-1 0 15,1-1-15,1 2 0,0-1 16,0 1-16,5-2 15,3 0-15,1 2 16,2-2-16,1 0 0,2 0 16,0 0-16,2 1 15,2 0-15,0-1 16,1 1-16,4-2 0,1 1 16,-1 0-16,1-1 15,1 0-15,1 1 0,0-1 16,0 0-16,0 0 15,1-1-15,0 1 16,-1 0-16,1 1 0,1 0 16,-1 0-16,0 3 15,1-2-15,1 4 16,0-1-16,0 2 0,0 2 16,1 1-16,-1 1 15,-1 1-15,-1 2 16,0 1-16,-1 2 0,-1 1 15,0 2-15,0 4 16,-1 0-16,0 1 16,1 0-16,1 6 0,-2-1 15,1 2-15,-1 1 16,2 0-16,0-1 16,-1 1-16,1-3 0,-1-2 15,-1-1-15,1-2 16,-1-2-16,1-1 15,0-4-15,0-2 0,0 0 16,-1-1-16,1 1 16,-1-2-16,0 1 15,1-2-15,1 0 0,-1-3 16,0-1-16,0 0 16,1-1-16,-2-1 0,2-2 15,-2 0-15,2-1 16,0 0-16,0-1 15,0-1-15,-1-1 16,1-1-16,0 0 0,1-1 16,-1-1-16,2-2 15,-2-1-15,1 0 0,-1-2 16,1 0-16,-1-1 16,1 0-16,0 2 15,0-2-15,0 2 0,0 0 16,2 1-16,-1 2 15,3 1-15,2 0 16,1 2-16,3 2 0,0 0 16,3 1-16,-1 1 15,2-1-15,0 0 16,0-1-16,4 3 0,1-2 16,0 0-16,0 0 15,0 0-15,4 1 16,-1-3-16,-2 0 15,0 0-15,-3-3 0,-3 1 16,-4-3-16,-4 0 16,-6-2-16</inkml:trace>
  <inkml:trace contextRef="#ctx0" brushRef="#br0" timeOffset="309.89">14149 11063 0,'0'0'15,"0"0"-15,9-3 16,2 2-16,2 1 0,2 0 16,1 0-16,2 0 15,4 1-15,4-1 0,0 1 16,-1-1-16,-1-1 16,-4-1-16,-3-1 15,-3-2-15</inkml:trace>
  <inkml:trace contextRef="#ctx0" brushRef="#br0" timeOffset="983.65">14586 11087 0,'1'10'15,"0"1"-15,0 3 16,1 1-16,-4 3 16,1 3-16,-2 1 0,1-1 15,0-1-15,-1-1 16,2 0-16,0-6 15,1 1-15,-1-4 0,1-1 16,0-4-16,0 0 16,0-1-16,0-1 15,1-2-15,-1-2 0,2-2 16,1 0-16,-1-4 16,1-2-16,0-3 15,2-3-15,2-7 0,0 0 16,1-2-16,-1 1 15,2 1-15,1-4 16,0 2-16,2 4 0,1 1 16,1 3-16,1 2 15,-1 3-15,1 3 16,-1 4-16,0 0 0,-1 5 16,1 3-16,-1 1 15,-1 4-15,-2 3 0,-2 1 16,0 3-16,-4 1 15,1 1-15,-2 2 16,-1-1-16,-2 0 0,1-1 16,-1 0-16,-1 0 15,0 1-15,-2-1 16,2 0-16,-3 0 0,3-2 16,-1 0-16,0-1 15,1-3-15,1-5 16,1-4-16,-1-3 15</inkml:trace>
  <inkml:trace contextRef="#ctx0" brushRef="#br0" timeOffset="1987.66">15190 11147 0,'-2'-16'0,"4"-19"0,-15 26 16,2-2-16,-2 0 15,-2-2-15,-2 5 16,3 0-16,-2 3 0,0 1 15,1 2-15,-1 2 16,-1 1-16,2 3 0,-1 2 16,1 2-16,2 3 15,0 2-15,3 2 16,0 1-16,2 2 0,1 1 16,3 2-16,-1 0 15,3-1-15,0-2 16,2-2-16,0 0 0,2 0 15,0 0-15,1 0 16,3-2-16,-1-1 0,1-2 16,3-1-16,1-2 15,2-3-15,2 0 16,-1-2-16,2-3 0,0-2 16,2-4-16,3-1 15,-1-3-15,-1-2 16,-2 0-16,-2 0 15,3-5-15,-4-1 0,0-1 16,-4 1-16,-3-1 16,0-1-16,-3 1 0,1 0 15,-3 4-15,0-1 16,0 3-16,-2 0 16,1 4-16,-2 2 0,-1 0 15,1 1-15,0 3 16,-1 1-16,-1 1 15,1 3-15,0 0 0,0 4 16,1 1-16,0 3 16,1 3-16,0 0 15,1 3-15,0-1 0,1 3 16,0 6-16,-1-1 16,-1 2-16,-3 0 15,2 4-15,-1 5 0,-3 1 16,0 3-16,-2 2 15,1 1-15,-2 3 16,0-5-16,-1 1 0,-2 1 16,-2 1-16,2-8 15,1-4-15,-1-1 0,4 2 16,-1 2-16,0 3 16,1-3-16,-1 0 15,1 0-15,2-3 0,-1-2 16,-2-1-16,-2 1 15,-5-4-15,-3-7 16,0-8-16,-2-4 0,-1-3 16,-1-2-16,0-2 15,-2-1-15,2-2 16,2-3-16,-1 2 0,3-2 16,2-2-16,0-3 15,1-2-15,4-2 16,4-1-16,3-3 0,3-5 15,6-3-15,5-3 16,4 3-16</inkml:trace>
  <inkml:trace contextRef="#ctx0" brushRef="#br0" timeOffset="2529.71">15374 10573 0,'0'0'0,"0"0"0,0 0 16,0 11-16,-2 5 16,1 4-16,-1 4 15,1 6-15,0 9 0,0-1 16,1 2-16,2 3 15,-2 7-15,0-2 16,-2-12-16,-3-1 0,-1 0 16,-1 0-16,0-12 15,3 0-15,-1-2 16,3 0-16,1 3 0,0-4 16,0 2-16,-2 0 15,1 0-15,0 1 16,1-3-16,-1-2 0,2-4 15,-2 1-15,1-1 16,1-4-16,1-1 16,1-2-16,1-1 0,3-4 15,0-1-15,3-3 16,6-4-16</inkml:trace>
  <inkml:trace contextRef="#ctx0" brushRef="#br0" timeOffset="3708.81">15719 11127 0,'-1'-15'15,"3"-18"-15,-16 27 0,0-1 16,-1 2-16,-4 1 15,-1 2-15,3 2 16,-1 2-16,0 2 0,0 3 16,1 3-16,-1 2 15,2 4-15,3 1 0,1 3 16,1 3-16,2 3 16,1 0-16,2-3 15,3 3-15,3 0 0,2-2 16,2 0-16,0-5 15,3-3-15,-1-2 16,2-1-16,2-3 16,0-1-16,3-3 0,0-3 15,2-3-15,0-2 16,2-5-16,-1-2 0,-1-3 16,2-4-16,2-6 15,-2-1-15,-2-2 16,-1 0-16,-2-1 0,0-1 15,-3 0-15,0 0 16,-2 3-16,-3 2 16,-1 8-16,0 4 0,-2 2 15,0 5-15,-1 1 16,0 4-16,-2 1 16,1 5-16,-3 3 0,-1 5 15,0 3-15,-1 7 16,-1 5-16,1-4 0,2 0 15,3 1-15,2-2 16,3-4-16,2-2 16,1-5-16,1-2 15,2 0-15,1-3 0,0-4 16,1-1-16,2-5 16,-1-5-16,3-4 15,-2-4-15,1-2 0,-2-5 16,2-8-16,-3-3 15,-2-2-15,1-2 0,0 6 16,-1 4-16,-2 8 16,-1 2-16,-2 2 15,-1 4-15,-1 1 0,-1 3 16,0 3-16,-1 3 16,-1 4-16,0 1 15,-3 4-15,1 4 0,-3 6 16,-1 5-16,-1 2 15,2 1-15,-2 3 16,0-6-16,2-2 0,-1-8 16,2-5-16,0-2 15,1-3-15,1-3 16,1-2-16,-1-4 0,2 0 16,2-6-16,-2-2 15,3-6-15,3-11 16,2-1-16,5-3 0,4-3 15,2 6-15,-1 3 16,-2 7-16,-1 2 16,1 3-16,3 4 0,-2 1 15,0 3-15,-3 2 16,1 3-16,-1 1 16,0 2-16,-2 3 0,-2-1 15,-2 3-15,0 0 16,-4 4-16,-3 4 15,-1 2-15,-3 2 0,-1 1 16,-3 3-16,-1 0 16,0 1-16,0 0 15,2-2-15,0-2 0,3-1 16,-1-2-16,2 0 16,2-4-16,1 2 15,2-2-15,1-2 0,2-3 16,4-5-16</inkml:trace>
  <inkml:trace contextRef="#ctx0" brushRef="#br0" timeOffset="4559.56">16555 11154 0,'-1'-26'16,"8"-27"-16,-24 36 15,4 0-15,-2 4 16,0 2-16,-3 2 0,-2 3 16,1 3-16,0 4 15,-2 3-15,2 5 16,0 3-16,2 2 0,-3 4 15,2 3-15,1 3 16,2 0-16,3 1 16,1-2-16,2-2 0,3 4 15,4 1-15,4-3 16,3-1-16,3-1 16,-1-1-16,4-2 0,-3 1 15,3-5-15,0-3 16,0-2-16,2-4 15,3-3-15,1-2 0,2-5 16,-1-2-16,1-3 16,0-7-16,1-2 15,0-6-15,4-6 0,0-6 16,-5-5-16,2-10 16,-5 4-16,-2-3 15,0 1-15,-8 8 0,4-1 16,-1-1-16,1 7 15,-1-4-15,-2 1 0,-2 5 16,-1 3-16,-1 3 16,1 1-16,-1 2 15,-1 5-15,-1 4 0,-1 3 16,-1 5-16,-1-1 16,1 4-16,0 2 15,-2 2-15,2 2 0,-1 4 16,-1 2-16,-1 6 15,0 4-15,-3 13 16,-1 6-16,2 3 0,-11 35 16,5-20-16,-2-1 15,3-7-15,5 5 16,2-6-16,0-9 0,-1 3 16,2-1-16,0-7 15,1-3-15,0 3 16,1-2-16,-1-3 0,-1-7 15,1-1-15,1-1 16,1-2-16,0 1 16,2-1-16,-1 1 0,3-3 15,-1 0-15,2-2 16,4 0-16,1-2 16,2-1-16</inkml:trace>
  <inkml:trace contextRef="#ctx0" brushRef="#br0" timeOffset="5524.64">17127 11421 0,'11'-11'0,"13"-13"16,-5 2-16,-1-2 15,3-7-15,-3 3 0,-3-2 16,1-10-16,-4-3 15,3-8-15,-2-3 16,3-2-16,-3 4 0,0-1 16,-3 2-16,-1 7 15,2 0-15,-2 3 16,0 3-16,-5 0 0,-2 1 16,0 1-16,0 6 15,-2 1-15,-3 6 16,2 9-16,0 4 0,2 5 15,-1 1-15,1 5 16,-3-3-16,0 4 16,-1 5-16,-1 6 0,-3 16 15,-8 39-15,-10 40 16,14-50-16,-1 2 16,0 1-16,0-13 0,3 1 15,-2-1-15,3-4 16,1 3-16,-1-9 0,-2-2 15,0 3-15,0-2 16,-2-5-16,1 1 16,-2-2-16,1-5 15,3-4-15,3-8 0,3-3 16,-1-2-16,4-3 16,-1-2-16,2-2 0,-1-1 15,2-2-15,1-5 16,1-3-16,3-2 15,1-7-15,7-12 0,1-3 16,3-4-16,15-36 16,-10 23-16,1-1 15,-2 9-15,2 7 0,-4 4 16,-2 6-16,-2 2 16,-5 10-16,0 2 15,-2 3-15,0 1 0,-4 4 16,1 1-16,-2 1 15,0 3-15,-1 2 16,1 7-16,-2 5 16,-2 3-16,-2 8 0,-3 4 15,-2 0-15,-2 4 16,1-3-16,1-3 0,0 2 16,1-2-16,-1-1 15,3-4-15,3 1 16,-5-3-16,4-1 0,0 1 15,1-6-15,1-2 16,0-5-16,3-6 16,1-4-16,2-3 0</inkml:trace>
  <inkml:trace contextRef="#ctx0" brushRef="#br0" timeOffset="6729.36">17835 11048 0,'1'-26'0,"6"-33"16,-16 50-16,-1-3 15,0 2-15,-3 1 0,-2 4 16,-2 3-16,-1 6 15,0 3-15,-1 5 0,1 4 16,0 3-16,-3 6 16,3 3-16,0 2 15,0 6-15,2-4 0,5 0 16,2 5-16,2-5 16,5-7-16,2 0 15,-1 1-15,2-1 16,3-6-16,-1-2 0,3-4 15,-3-5-15,4 0 16,-1-2-16,2-3 0,2-2 16,1-2-16,3-5 15,0-5-15,2-4 16,0-6-16,4-6 0,0-5 16,-5-1-16,4-7 15,1-3-15,1 1 16,-5 0-16,-2 7 0,-4 6 15,-6 11-15,1 5 16,-4 6-16,0 0 0,-1 2 16,-1 3-16,0 1 15,-2 4-15,0 3 16,-2 6-16,-2 5 0,-4 15 16,0 3-16,-2 3 15,0 8-15,4-6 16,2-5-16,4-6 15,-1 1-15,1-3 0,1-7 16,1-1-16,1-6 16,0-5-16,0-2 15,0-3-15,0-1 0,0-1 16,1-2-16,1-4 16,0-3-16,3-2 0,3-8 15,-1-2-15,4-3 16,2-1-16,8-9 15,0 3-15,3 2 0,4-4 16,-1 2-16,-2-2 16,2 2-16,-6 5 15,-1 1-15,-3 3 0,0 1 16,-5 2-16,-3 6 16,-2 2-16,-4 3 15,1 2-15,-3 2 0,-1 2 16,-4 0-16,0 4 15,-4 2-15,-1 4 16,-2 1-16,-5 6 0,0 1 16,0 0-16,-1 0 15,3-1-15,0 0 16,2-1-16,3-3 0,1 0 16,4-2-16,0-1 15,2-3-15,2 0 16,2-2-16,3-1 0,2-3 15,0-1-15,3-2 16,3-3-16,2-1 16,5-3-16,1 0 0,0 1 15,-2 3-15,1 0 16,-2 4-16,3 2 16,-2 5-16,-2 4 0,-3 3 15,-3 0-15,-3 5 16,-1-1-16,-4 4 15,-4 2-15,-3 1 0,-4 3 16,-4 1-16,-2-4 16,0-3-16,-3-1 15,-2-3-15,-2-5 0,-2-2 16,1-1-16,2-4 16,3-3-16,1-1 0,5-2 15,0-1-15,1-2 16,3-3-16,5 2 15</inkml:trace>
  <inkml:trace contextRef="#ctx0" brushRef="#br0" timeOffset="8400.54">18479 11418 0,'9'1'0,"-1"-1"0,1-2 15,1-1-15,2-1 16,-3-1-16,3-2 0,0-2 16,4-6-16,1-3 15,2-2-15,2-4 16,2-5-16,6-9 15,-4-5-15,-2-5 0,2-13 16,-7-6-16,0 6 16,-4 7-16,-2-2 15,-3 2-15,4 6 0,-1 5 16,0 5-16,-1 4 16,-1-1-16,-1 6 0,-3 6 15,-3 8-15,-4 15 16,1-7-16,1 1 15,-2 4-15,0 2 0,-2 4 16,-2 6-16,-1 10 16,-17 52-16,4-10 15,-8 32-15,10-37 0,-2-8 16,5-3-16,0 0 16,-2-2-16,1 0 15,5-2-15,5 1 0,3-3 16,3-1-16,3-1 15,-3-1-15,3-5 16,-1-5-16,4-11 0,1-8 16,-2-1-16,4-2 15,3 0-15,-1-5 16,3-3-16,3-3 0,-1-7 16,7-3-16,0-7 15,3-9-15,0-8 16,0-12-16,-5-3 0,2-11 15,-6 9-15,-4-1 16,-2 1-16,3 2 16,-1 6-16,1 1 0,-5 1 15,0 4-15,3-4 16,-3 7-16,-1 8 16,1 8-16,-4 3 0,-1 7 15,-1 4-15,-1 1 16,-1 3-16,-1 3 15,-1 2-15,0 4 0,-2 6 16,-1 4-16,-1 5 16,-8 38-16,1-6 0,-4 7 15,0 2-15,-4 10 16,4-18-16,1-4 16,-2 3-16,1 5 0,0-4 15,2-2-15,3-3 16,3-8-16,0-10 15,2-2-15,0 2 0,1-4 16,2-13-16,1-3 16,0 0-16,0-2 15,1-3-15,-1-1 0,1-1 16,2-2-16,0-4 16,3-3-16,1-3 15,0-7-15,5-8 0,3-2 16,3-3-16,13-23 15,-7 22-15,0-1 16,-1 2-16,-1 4 0,-4 10 16,-2 2-16,-2 6 15,-4 5-15,-1 0 16,0 3-16,-3 1 0,0 3 16,-1 2-16,-2 5 15,-1 5-15,-3 2 16,-1 4-16,-4 8 0,0 2 15,2-1-15,0-1 16,1 1-16,1-3 16,3-5-16,0-3 0,3-1 15,1-1-15,2-3 16,0-2-16,3-2 16,0-5-16,4-1 0,3-4 15,3-5-15,7-4 16,1-6-16,3-8 15,6-9-15,-4-5 0,-4-1 16,-6-3-16,-7 4 16,-2 4-16,-2 8 15,-3 7-15,-3 1 0,-3 4 16,-3-1-16,0 5 16,-1 0-16,-2 6 0,-3 1 15,0 4-15,-4 7 16,-1 3-16,0 6 15,0 5-15,-3 8 0,2 0 16,3-4-16,1 3 16,3-1-16,2-2 15,2-5-15,0 1 0,2-4 16,3-3-16,2-2 16,3-3-16,1-3 15,3-3-15,3-1 0,4-3 16,0-5-16,2-2 15,0-3-15,2-2 16,-6-1-16,-3 1 0,-4 0 16,-6 1-16,0-1 15</inkml:trace>
  <inkml:trace contextRef="#ctx0" brushRef="#br0" timeOffset="8664.02">18600 10958 0,'16'-2'0,"18"1"16,-5 1-16,3 1 15,-2-2-15,-2 1 0,-5 1 16,0-1-16,-6-2 16</inkml:trace>
  <inkml:trace contextRef="#ctx0" brushRef="#br0" timeOffset="9758.02">20442 10588 0,'0'11'15,"1"12"-15,2 5 16,-1 5-16,-1 0 15,0 4-15,-1 3 0,0 2 16,-3 2-16,-2 7 16,-2 2-16,0 0 0,-1-7 15,-2-2-15,1 0 16,0 2-16,-1-7 16,0-6-16,0-3 0,1-3 15,0-5-15,4-4 16,7-9-16,1-4 15,1-2-15,-3-4 0,1 1 16,1-6-16</inkml:trace>
  <inkml:trace contextRef="#ctx0" brushRef="#br0" timeOffset="10259.79">20398 10567 0,'3'-13'15,"1"-7"-15,3 5 16,2-2-16,5 1 16,5 2-16,4 2 0,4 2 15,-1 4-15,5 1 16,-1 3-16,0 3 16,-1 4-16,2 1 0,0 5 15,0 4-15,-7 1 16,-1 3-16,-4 3 15,-4 6-15,-5 5 0,-3 1 16,-7-1-16,-5 0 16,-2-1-16,-5 1 0,-4 1 15,-3-1-15,-6 0 16,-2-2-16,-2-4 16,1-2-16,0-2 0,5-2 15,5-6-15,-2-3 16,0-3-16,-2 1 15,1-2-15,1-1 0,7-4 16,-2-1-16,8-3 16</inkml:trace>
  <inkml:trace contextRef="#ctx0" brushRef="#br0" timeOffset="15974">20641 11218 0,'12'-6'0,"1"-1"15,1 0-15,2-3 16,-3-2-16,1 1 0,-2-1 16,-1 0-16,-2-1 15,-2 1-15,-3 0 16,-4 2-16,-3 0 16,-3 2-16,-1 1 0,-1 2 15,-4 1-15,0 4 16,0 3-16,-2 3 0,3 5 15,-1 4-15,-1 2 16,-2 5-16,2 1 16,0 1-16,2-2 0,2 1 15,3-1-15,0 1 16,3-1-16,0-1 16,4 0-16,4-4 0,1-2 15,1-1-15,1-3 16,2-1-16,2-2 15,4-1-15,0-3 0,3-1 16,0-1-16,1-4 16,2-2-16,1-5 15,-1-2-15,1-4 0,1-3 16,-1-3-16,2-4 16,-3-1-16,-6 0 15,-3 2-15,-1-3 0,-3 1 16,0 3-16,-3 5 15,-2 3-15,-1 7 16,-2 2-16,0 1 0,-1 3 16,0 1-16,0 2 15,0 3-15,-1 2 16,-1 4-16,-1 5 0,-1 1 16,2 3-16,-2 0 15,1 5-15,1-1 16,-2-1-16,2-2 0,0-6 15,0 0-15,-1-4 16,2-1-16,0-4 0,0-2 16,1-1-16,1-4 15,0-1-15,1-2 16,1-3-16,0-3 16,2-3-16,1-6 0,3-3 15,3-3-15,3-7 16,-1 1-16,2 3 0,1 3 15,0 3-15,-1 4 16,0 2-16,-3 7 16,1 1-16,-3 4 0,0 2 15,-2 2-15,0 2 16,-1 2-16,-3 2 16,1 3-16,-3 3 0,1 5 15,-2-1-15,-1 2 16,-1-1-16,-2 3 15,0-1-15,-2 0 0,0-2 16,-1 0-16,0 1 16,0-2-16,1 0 15,0 1-15,3-3 0,0 0 16,1 0-16,0-3 16,0 0-16,1-1 15,-1-2-15,1 1 0,-1-1 16,2 1-16,-1-1 15,0-2-15,1 2 16,0-2-16,1 1 0,-1 0 16,1-2-16,0 0 15,1 0-15,0-1 0,1-2 16,0 2-16,2-3 16,0-2-16,1 1 15,-1-1-15,1-1 0,0-1 16,-1 0-16,1-1 15,-1 0-15,2-2 16,0-1-16,1-2 0,0 0 16,-1-1-16,0 0 15,-1 0-15,0 0 16,-1-1-16,0 1 16,0 0-16,-1 0 0,-1 0 15,0 0-15,-1-1 16,-1 1-16,1 0 0,-2 1 15,-1 1-15,1 0 16,0 0-16,-1 2 16,-1 1-16,1-1 0,-1 0 15,1 2-15,-1-1 16,0 1-16,0-2 16,0 1-16,-1 0 0,1 0 15,-1 0-15,1 1 16,0 0-16,-1 2 15,1 1-15,0 0 0,-2 2 16,2 1-16,-1 1 16,1 2-16,-1 3 15,0 0-15,1 2 0,-1 0 16,0 1-16,0 1 16,0 0-16,-1 1 15,1 1-15,-1-1 0,1 0 16,-1 3-16,-2-2 15,2-1-15,-1 1 16,1-3-16,-3 1 0,2-2 16,-1 0-16,2-1 15,-1-2-15,1 0 16,-1-1-16,1 0 0,0-2 16,1 1-16,0-2 15,0 0-15,-1-1 0,2-1 16,0 1-16,0-1 15,0-1-15,2 0 16,-1-1-16,0-3 16,1 1-16,-1-3 0,1-1 15,1 1-15,-1-3 16,0-1-16,0-1 16,2 0-16,-2 0 0,1 0 15,-1 1-15,1 1 16,0 0-16,-1 2 0,1 1 15,-1 0-15,1 1 16,-1 1-16,1 0 16,-1 1-16,-1 0 0,1 0 15,0 1-15,0 0 16,-1 0-16,1 1 16,-1 0-16,-1-1 0,1 0 15,0 1-15,0-1 16,-1 1-16,1 0 15,-1-1-15,2-1 0,-1 1 16,-1-2-16,2 1 16,-1 0-16,0-2 15,0 1-15,0 0 0,2 0 16,-2 1-16,1 0 16,-1-1-16,1 2 15,1-1-15,0 1 0,0 0 16,1-1-16,-1 1 15,1 1-15,1-2 16,-1 1-16,1 0 0,-2 0 16,2 1-16,-3 0 15,1 0-15,-1-1 16,1 2-16,-2 0 0,0 0 16,0 1-16,0-1 15,-1 1-15,1-1 0,-1 1 16,0 0-16,1-1 15,-1 1-15,0 0 16,0 0-16,0-1 16,2 1-16,-2 0 0,0 0 15,0 0-15,1 0 16,-1-1-16,0 1 16,0 0-16,0 0 0,0 0 15,1 0-15,-1 0 16,0 0-16,0 0 0,0 0 15,0 0-15,0 0 16,0 0-16,0 0 16,0 0-16,1 0 0,-1-2 15,1 2-15,-1 0 16,0 0-16,1 0 16,0-1-16,-1 1 0,1 0 15,0-1-15,1 1 16,-1-1-16,0 0 15,0 0-15,1 1 0,0-1 16,0 0-16,0 1 16,0-2-16,0 2 15,-1-1-15,3 0 0,-2 1 16,0-1-16,2 1 16,-1-1-16,0 1 15,1 0-15,0 0 0,-1 0 16,2 0-16,-1 0 15,2 0-15,-2 1 16,2 0-16,0 0 0,-1 2 16,1-2-16,0 1 15,0 0-15,-2 0 16,1 1-16,-1-2 0,1 2 16,-2-1-16,1 1 15,-1 0-15,-1 0 0,0 1 16,1 0-16,-1 1 15,1-1-15,-1 1 16,1 0-16,-1 1 16,1-1-16,0 2 0,0 0 15,-1-2-15,0 3 16,-1-1-16,1-1 16,-2 2-16,-2-1 0,1 1 15,0-1-15,-1-1 16,-1 2-16,0-1 0,0 1 15,0-2-15,-1 1 16,1 0-16,0-1 16,-1 1-16,2 0 0,0-1 15,0 1-15,0 0 16,0 0-16,1-2 16,-1 2-16,1 0 0,0-2 15,-2 1-15,2 0 16,0 0-16,0 0 15,0-1-15,1 2 0,0-2 16,0 1-16,1 0 16,0-2-16,1 2 15,2-2-15,-1 1 0,2-2 16,-1 1-16,1 0 16,0-1-16,1-1 15,-1 2-15,1-1 0,-1-1 16,0 2-16,-1-2 15,1 0-15,-1 0 16,3-2-16,0 0 0,-1-1 16,2-1-16,0-2 15,1-1-15,1-2 0,2-3 16,-1 0-16,1-1 16,0-3-16,0-1 15,2-4-15,-1 0 16,-2 0-16,0 0 0,-1 1 15,0-2-15,-2 2 16,0 2-16,-2 0 16,-3 2-16,0 2 0,0 2 15,-3 0-15,1 3 16,-1 1-16,0 1 16,0 2-16,0 0 0,0 1 15,0 2-15,-1 3 16,0 1-16,-1 2 0,0 2 15,-1 0-15,-1 5 16,0-1-16,0 6 16,-3 0-16,1 0 0,0 1 15,0-2-15,-1 1 16,2 2-16,-1-2 16,2 0-16,-1-3 0,3 0 15,1-2-15,2-2 16,1-1-16,2-1 15,2-1-15,2-1 0,2 0 16,1-1-16,2-2 16,0 0-16,1-3 15,2-1-15,2-1 0,0-3 16,1-1-16,1-4 16,-1-2-16,0-6 15,-2-1-15,-3-3 0,-2-1 16,0 0-16,-3 0 15,0 2-15,-3 0 16,0-1-16,-1 2 0,0 4 16,-2-1-16,-1 6 15,0 1-15,-2 4 16,0 0-16,-2 4 0,0 1 16,-1 3-16,-2 3 15,2 3-15,-1 3 0,-1 3 16,-2 6-16,2 1 15,-2 3-15,2 1 16,-1 3-16,1 0 16,1-4-16,-2 0 0,2-4 15,-1-2-15,1-4 16,0-4-16,1-5 16,2-1-16,1-2 0,-1-3 15,2-3-15,1-3 16,1-3-16,1-4 0,2-3 15,0-9-15,3-2 16,1-3-16,0 2 16,4-6-16,1 2 0,2 2 15,3-2-15,-2 7 16,0 1-16,0 3 16,-1 3-16,3 1 0,0 4 15,-1 3-15,-1 2 16,0 3-16,-3 1 15,0 3-15,-5 2 0,0 0 16,0 3-16,-3 1 16,-1 3-16,-1 2 15,-1 2-15,0 3 0,-2 2 16,-2 1-16,-1 2 16,0 3-16,0 0 15,-2-3-15,0-3 0,0-1 16,-3-1-16,0-1 15,0 2-15,0 1 0,1 0 16,1 1-16,2 0 16,0-2-16,2-1 15,1-2-15,0-2 16,0-2-16,1-1 0,1-1 16,1 0-16,3 0 15,-1-3-15,2 1 16,2-2-16,3 1 0,1-3 15,3 0-15,3-2 16,-2-2-16,1 0 16,1-1-16,3-4 0,3-1 15,-1-2-15,-3-2 16,1-2-16,-2-1 0,-1-3 16,1-2-16,0-7 15,-4-3-15,-4 1 16,-3 0-16,-3 8 0,-4 4 15,2-1-15,-2-3 16,-2 0-16,-2 3 16,0 2-16,-3 3 0,-1 3 15,0 3-15,-2 5 16,-1 0-16,-2 4 16,-1 1-16,-3 5 0,2 3 15,0 4-15,-2 5 16,1 0-16,1 3 15,-1-1-15,1 5 0,1-2 16,3-2-16,1 1 16,3-3-16,2 0 15,2-2-15,0 2 0,1-3 16,1-2-16,3-1 16,2-2-16,0-1 0,2-2 15,0 0-15,2-2 16,1-2-16,1 0 15,0-4-15,3-1 16,1-5-16,-1 0 0,1-3 16,-1-2-16,0-2 15,1-3-15,-1 0 0,-1-4 16,2-6-16,2-1 16,0 1-16,-1 0 15,-1 0-15,2 2 0,-1 0 16,0-1-16,-4 1 15,-1-2-15,-2 3 16,-4 2-16,0 3 16,1 0-16,0 3 0,-2 0 15,0 3-15,0 4 16,-3 3-16,-1 1 0,-1 1 16,-1 2-16,-2 4 15,-1 1-15,-3 2 16,-1 3-16,-2 0 0,-1 2 15,-4 4-15,-2 1 16,2-2-16,-2 0 16,2 0-16,-2 0 0,4 1 15,0-3-15,4-1 16,1-1-16,2-5 16,2 0-16,2-2 0,1-1 15,1-1-15,1 0 16,3-2-16,0-1 15,2 0-15,2-3 0,1 0 16,1-3-16,1 1 16,4-5-16,0 1 15,-1 1-15,0 2 0,-1-1 16,1 2-16,-2 1 16,3 2-16,-4 2 15,1 2-15,-3 1 0,0-1 16,-1 1-16,-2 0 15,-1-1-15,-3 0 0,1 2 16,-2-2-16,0 0 16,-2 0-16,1 1 15,-1 0-15,0 2 0,0-1 16,-1 2-16,1-2 16,0 0-16,0 1 15,-1-1-15,1 0 0,-1 1 16,1-1-16,-1 0 15,1 0-15,-1 0 16,1 0-16,-1 1 16,1-1-16,0 2 0,0-2 15,0 0-15,0 1 16,0-1-16,0-1 0,0 0 16,0 1-16,0-2 15,0 0-15,-2 0 16,2-1-16,0 1 0,0-1 15,0 0-15,0 0 16,0 0-16,0 1 16,0-1-16,0 1 0,0 0 15,2 1-15,-2-1 16,0 0-16,0 1 16,0 0-16,1 0 0,-1 1 15,0 0-15,0 2 16,0-2-16,0 2 15,-1 0-15,-1 1 0,2-1 16,-1 2-16,0 0 16,-1-1-16,0 1 15,-1 0-15,1 0 0,-1 0 16,0 1-16,-1-1 16,0-1-16,-1 2 0,1-1 15,-2 0-15,1-1 16,-1 0-16,-1-1 15,2 1-15,-2 0 0,0-2 16,1-1-16,-1 2 16,0-2-16,1 0 15,-2 0-15,0-1 16,0 1-16,-1 0 0,0-1 16,0 0-16,-1 0 15,1 1-15,0-1 16,-1 1-16,1-1 0,0 0 15,4-5-15</inkml:trace>
  <inkml:trace contextRef="#ctx0" brushRef="#br0" timeOffset="16322.12">21940 10797 0,'0'0'0,"0"0"15,0 0-15,0 0 16</inkml:trace>
  <inkml:trace contextRef="#ctx0" brushRef="#br0" timeOffset="18528.5">23581 11325 0,'0'0'0,"0"0"16,0 0-16,0 0 0,0 0 16,0 0-16,4-7 15,2 4-15,-1 4 16,2 2-16,0 5 0,-3-1 16,2 4-16,-1 4 15,1 3-15,-1 2 16,-3-3-16,-4-1 0,-4-1 15,-3-2-15,-3 3 16,-3 0-16,-2 2 0,0 1 16,-6 0-16,1-3 15,2-5-15,4-9 16,3-3-16</inkml:trace>
  <inkml:trace contextRef="#ctx0" brushRef="#br0" timeOffset="19741.82">24277 10531 0,'0'0'16,"0"0"-16,0 0 16,3 10-16,0 3 15,3 3-15,0 1 0,0 2 16,3 4-16,-1 4 15,1 2-15,0 3 16,-2-1-16,0 2 0,-2 1 16,-1 2-16,0 1 15,-3-1-15,-1 4 16,1-2-16,-2 1 0,0-1 16,-2-2-16,1-4 15,2 0-15,2-4 16,1-4-16,-2 2 0,1-3 15,-2 0-15,1-7 16,-2-1-16,0-4 16,0-1-16,1-2 0,0-1 15,0-2-15,0-2 16,0 0-16,0-2 16,0-1-16,1-1 0,0-2 15,1-2-15,2-2 16,0-2-16,1-1 15,0-2-15,3-4 0,1-3 16,0-1-16,0 0 16,0 0-16,0 1 0,0-2 15,1 3-15,-1 1 16,-1 4-16,1 1 16,1 3-16,-1 1 15,1 2-15,-1 3 0,1 2 16,-2 2-16,0 1 15,0 4-15,0 2 0,0 0 16,0 4-16,1 2 16,1 4-16,0-1 15,-1 1-15,0 1 0,3 0 16,-2 1-16,0-1 16,-3-1-16,1-2 15,0-2-15,-1-1 16,-2-2-16,2-1 0,0-3 15,-1-2-15,2-3 16,1-1-16,-1-2 0,2-3 16,0-1-16,1-4 15,0-3-15,2-4 16,-2-2-16,2-6 0,0-3 16,-2-2-16,0-3 15,1-4-15,-1-1 16,1 1-16,1-2 0,-2 0 15,1-4-15,1 0 16,0 2-16,-1 1 16,0-5-16,-1 5 0,-1 2 15,1-2-15,-3 4 16,2 4-16,-1 6 16,-1 1-16,-1 5 0,-1 3 15,-2 3-15,1 1 16,-3 4-16,-1 1 15,0 2-15,1 1 0,-2 0 16,1 3-16</inkml:trace>
  <inkml:trace contextRef="#ctx0" brushRef="#br0" timeOffset="22091.76">25266 11133 0,'-4'-10'15,"-2"0"-15,-2 0 16,-2-1-16,-1 2 0,-1 0 16,-3 0-16,1 2 15,-2 3-15,2 0 16,-1 4-16,1 2 0,0 3 15,1 1-15,1 1 16,-2 1-16,2 2 16,0 1-16,-1 3 0,2 3 15,1 3-15,2 1 16,0 0-16,4-2 16,3 1-16,1 3 0,4 0 15,1 0-15,0-2 16,1-4-16,1-1 15,2-3-15,-2-1 0,3-3 16,2-3-16,0 0 16,2-2-16,2-3 0,0-3 15,-1-2-15,1-5 16,2-3-16,-3-2 16,2-4-16,0-1 15,0-4-15,-2-4 0,-1-2 16,-3 0-16,-2 4 15,-1 3-15,-2 4 16,0 4-16,-2 1 0,-1 5 16,-1 2-16,-1 1 15,0 3-15,0 1 16,-2 2-16,0 2 0,0 3 16,0 1-16,0 2 15,-2 2-15,2 3 0,0 3 16,0 1-16,2 1 15,-1 1-15,2 1 16,2 1-16,-1-4 0,2-1 16,1-2-16,1-2 15,2-2-15,1-2 16,1-1-16,1-2 0,1-4 16,0-2-16,-1-1 15,2-3-15,0 0 16,1-4-16,2-2 0,-2-2 15,2-3-15,0-1 16,4-8-16,-2 0 16,-3-4-16,-2-7 0,0-1 15,-3-4-15,-2-6 16,-3 2-16,2-1 16,-1 0-16,0 1 0,-1 3 15,-1 4-15,-1 2 16,1 2-16,-2-2 15,-2 7-15,-2 2 0,2 1 16,0 3-16,0 1 16,1 2-16,-1 4 15,1 5-15,-1 2 0,0 3 16,-1 1-16,0 1 16,0 2-16,-1 3 0,0 2 15,0 2-15,-1 4 16,-1 4-16,0 1 15,0 9-15,-1 3 16,1-1-16,1 4 0,-2 6 16,1 0-16,1-2 15,-2 0-15,1-1 0,-1 0 16,-1 1-16,-1-4 16,-1-3-16,-2-3 15,1 0-15,3 1 0,1-1 16,1-1-16,0 1 15,2-5-15,0 0 16,2 0-16,0-4 0,1 2 16,0-2-16,-1-3 15,-1 0-15,1-1 16,-1 1-16,1-1 0,0-1 16,0 1-16,3-1 15,0 0-15,2 0 16,0-2-16,3 0 0,0-2 15,4 0-15,0-3 16,0 1-16,3-2 16,0-1-16,3-2 0,2 0 15,1-3-15,3 0 16,-2-3-16,3-2 16,0-3-16,-1-1 0,0-2 15,-3-2-15,1-3 16,-3 0-16,-2-2 0,-3 2 15,-3 2-15,-4 4 16,-2 2-16,-3 0 16,-1 2-16,-2 0 0,-2 1 15,0 1-15,-2 1 16,-2 3-16,-2 0 16,0 3-16,-1 1 0,-1 4 15,0 0-15,-1 3 16,-1 3-16,1 1 15,-1 1-15,4 2 0,-1 0 16,1 3-16,2 0 16,2 0-16,1-2 15,3 0-15,2-2 16,-1 1-16,2-1 0,3-1 16,1 1-16,2-2 15,3-2-15,-1-2 0,1-1 16,3-1-16,-1-3 15,4-2-15,2-2 16,1-2-16,-1-3 0,0-1 16,-1-3-16,2-1 15,-2-1-15,2-3 16,0-1-16,1 0 0,1 0 16,-2 1-16,-1 3 15,-2-2-15,-2 1 16,-2-2-16,-1-1 0,-1 1 15,-2-1-15,-1 1 16,0 2-16,-4 0 16,2 3-16,-3 1 0,1 2 15,-2 3-15,-2 0 16,0 2-16,-2 2 16,-1 1-16,-1 2 0,-1 1 15,-1 3-15,-1 1 16,-1-1-16,1 4 15,-2 0-15,-1 5 0,0-1 16,0 2-16,0-1 16,2-2-16,1-1 0,0-1 15,2-2-15,0-1 16,2-3-16,2-2 16,1-1-16,4-2 0,0-1 15,3-1-15,2-2 16,2 0-16,1-2 15,2 0-15,2-2 16,1 0-16,1 0 0,3 0 16,0 3-16,-2 0 15,0 3-15,0 2 0,0 2 16,0 3-16,-2 0 16,-2 4-16,-3 0 15,-3 3-15,-3 0 0,-4 1 16,-2 1-16,-2 0 15,-3 0-15,-2-1 16,-2-1-16,-2 2 16,-3-3-16,-3 0 0,0-2 15,0-2-15,0-2 16,-1 0-16,1-3 0,-1 0 16,3-2-16,2 0 15,4-1-15,4-1 16</inkml:trace>
  <inkml:trace contextRef="#ctx0" brushRef="#br0" timeOffset="23711.99">27228 11450 0,'0'0'0,"9"0"0,1-1 16,1 1-16,3 0 15,3 1-15,10-2 16,3-1-16,0-3 0,-1 0 15,-1-2-15,2-3 16,0-3-16,-1-4 0,-4-1 16,-3-1-16,2-6 15,-1-4-15,0-3 16,-3-3-16,-2-5 0,-4-2 16,1-10-16,-4 2 15,-2 2-15,0-1 16,0-1-16,-2 0 0,0 5 15,1 1-15,0 4 16,2 3-16,-1 7 16,-5 4-16,0 2 0,-7 7 15,1 3-15,0 1 16,1 4-16,0 0 16,1 5-16,0 0 0,0 3 15,0 2-15,1-1 16,-2 7-16,-3 13 0,3 7 15,-1 5-15,-4 13 16,-3 30-16,3-19 16,-3 7-16,1-3 0,-2-11 15,1-4-15,3 1 16,0 1-16,-1-1 16,3-1-16,-2-6 0,1-2 15,1-3-15,3-5 16,1-7-16,-2-1 15,1-10-15,-1-3 0,2 1 16,-1-4-16,1-1 16,1-2-16,-1-2 15,2-4-15,-1-1 0,2-4 16,0-3-16,2-4 16,2-10-16,1-4 15,3 1-15,2-10 0,3 1 16,-2 6-16,3 0 15,0 4-15,0 4 16,1 0-16,2 3 0,1 4 16,-4 4-16,1 5 15,1 2-15,-4 2 16,-2 2-16,-1 2 0,-1 1 16,-3 2-16,0 4 15,-2 3-15,-1 4 16,0 2-16,-3 4 0,-1 3 15,-2 0-15,-1 3 16,0 3-16,-1-1 16,1-1-16,0-3 0,0 0 15,0-3-15,0-2 16,0-3-16,1-2 0,2-2 16,1 0-16,3-2 15,3-5-15,1-1 16</inkml:trace>
  <inkml:trace contextRef="#ctx0" brushRef="#br0" timeOffset="24874.65">28379 11149 0,'2'-26'0,"11"-34"16,-24 52-16,0-2 16,0 0-16,0 3 15,-1 2-15,-2 4 0,0 2 16,-2 4-16,2 2 16,-5 4-16,2 3 15,-1 3-15,2 1 0,-2 5 16,2 3-16,2-2 15,3 0-15,1-2 16,1 0-16,3-2 0,1 0 16,4 1-16,2 0 15,1-4-15,4-2 16,0-3-16,1-3 0,5-1 16,2-3-16,1-3 15,4-2-15,-2-3 16,1-5-16,0-2 0,1-4 15,-2-4-15,0-5 16,-2-2-16,1-4 16,-2 0-16,1-1 0,2-2 15,-4 7-15,-4 2 16,-3 8-16,-4 1 0,0 4 16,-1 3-16,0 3 15,-1 1-15,0 3 16,-1 3-16,2-3 0,-1 0 15,0-1-15,-1 5 16,-2 20-16,-4 12 16,-1 7-16,5-17 15,-1 4-15,-1 0 0,2-2 16,-2-2-16,4-5 16,1-1-16,1-2 0,3-4 15,-2-2-15,2-2 16,2-5-16,-1 0 15,2-5-15,1-3 0,2-2 16,2-4-16,3-2 16,3-7-16,1-2 15,1-4-15,1-1 0,6-8 16,1 0-16,-4 0 16,1 0-16,0 0 15,-5 7-15,-3 0 0,-3 8 16,-1-1-16,0 6 15,-3 0-15,-3 4 16,0 3-16,-2 1 0,-4 4 16,-1 0-16,-3 3 15,0 2-15,-5 2 16,-2 3-16,-2 1 0,-1 2 16,-2 0-16,-4 5 15,0-2-15,1 0 16,3-1-16,0 0 15,3-2-15,1-1 0,2-2 16,2-1-16,3-4 16,1 0-16,3-2 0,4-1 15,1-1-15,4-1 16,2-2-16,6-1 0,2 0 16,3-1-16,2 2 15,6 1-15,-1 3 16,-2 2-16,-3 3 0,0 4 15,-3 0-15,-3 3 16,-5 2-16,-4-1 16,-3 3-16,-4-1 0,-4 0 15,-4 1-15,-3-3 16,-4-2-16,-4-1 16,-1-2-16,-2-1 15,-1 0-15,1-3 0,1 1 16,1-3-16,2 2 15,5-3-15,5-1 0</inkml:trace>
  <inkml:trace contextRef="#ctx0" brushRef="#br0" timeOffset="26563.3">29587 11423 0,'11'-3'0,"5"0"0,0-2 15,-4 1-15,5-3 16,2-1-16,1 0 16,3-1-16,0 0 0,2-1 15,0-2-15,3-2 16,-1-4-16,1-2 0,0-6 16,-5-3-16,0-2 15,-2-4-15,-1-2 16,-1-5-16,-2 0 0,-3-2 15,0-1-15,-4 1 16,-1 2-16,0 2 16,0 0-16,-3 2 0,-1 3 15,-1 3-15,-2 4 16,2 5-16,-3 10 16,1 5-16,-1 0 0,-1 3 15,0 1-15,0 2 16,0 3-16,-1 4 15,1 4-15,-1-8 16,-5 27-16,2 3 0,-1 6 16,-1 25-16,-2-8 15,0 0-15,3-4 0,-2 5 16,2-10-16,1-3 16,1-2-16,-1-5 15,4-3-15,0-4 0,0-1 16,2-6-16,3-2 15,0-1-15,1-3 16,0-5-16,-1-2 0,2-2 16,0-2-16,2 0 15,2-4-15,1-5 16,4 0-16,-1-4 0,1-3 16,2-2-16,0-4 15,2-1-15,2-7 16,-2 0-16,0-5 0,2-7 15,-2-3-15,-1-7 16,-5-3-16,5-4 16,-4 8-16,-6-2 0,-3 1 15,-2 5-15,-2 5 16,-1 8-16,-2 6 0,-1 5 16,1 5-16,1 7 15,1-4-15,1 5 16,-1 0-16,-1 4 15,0 3-15,0 2 0,-1 4 16,0 5-16,1-10 16,-2 43-16,-3 17 0,0-12 15,-3 11-15,0 2 16,-3 7-16,-3-13 16,6-19-16,2-5 0,0-5 15,2-2-15,-4 2 16,3-5-16,1-8 15,0 0-15,1-4 16,0-1-16,2-4 0,0-2 16,0 0-16,1-2 15,0-2-15,0-4 0,1 0 16,1-6-16,1-2 16,2-4-16,1-3 15,6-11-15,1-1 0,4-1 16,3-3-16,1 3 15,0 8-15,-2 5 16,-1 6-16,-2 4 0,-3 5 16,1 2-16,-2 3 15,-2 2-15,-1 4 16,-2 3-16,-2 2 0,-3 4 16,0 2-16,-2 1 15,-3 3-15,1 0 16,0 0-16,0-1 0,-1 2 15,2-1-15,1-3 16,2-4-16,1 0 16,2-3-16,1-3 0,2-1 15,2-3-15,3 0 16,2-5-16,0-1 0,4-4 16,1-3-16,4-5 15,0-3-15,7-4 16,-2-4-16,1-3 0,-2-6 15,-6 4-15,-4 2 16,-4 0-16,-5 4 16,-1 2-16,-4 2 0,-3 4 15,-2 2-15,-2 3 16,0 3-16,-3 4 16,1 0-16,-4 3 0,-1 2 15,-4 2-15,1 5 16,0 3-16,-3 4 15,1 3-15,1 4 0,2 0 16,-2 5-16,3-1 16,3 0-16,3-2 15,1 0-15,3-2 0,3-3 16,3-2-16,3-2 16,3-3-16,3 0 15,4-3-15,2-2 0,3-4 16,1-3-16,3-2 15,1-3-15,0-4 16,2-3-16,-2-4 0,-5-1 16,-4 1-16,-5-1 15,-5 2-15,-7 1 16,-2 0-16,-4-2 0</inkml:trace>
  <inkml:trace contextRef="#ctx0" brushRef="#br0" timeOffset="26834.87">29957 10935 0,'13'-3'0,"2"-1"15,5 1-15,11 1 16,7-1-16,7 0 16,6 0-16,-3 2 15,4 0-15,-6-4 0,-15-3 16,-6-3-16</inkml:trace>
  <inkml:trace contextRef="#ctx0" brushRef="#br0" timeOffset="28733.78">15897 11760 0,'0'0'16,"-6"-11"-16,-3 1 15,-2 0-15,-2-1 0,-1 0 16,-2 1-16,-1 0 16,0 1-16,-1 2 15,1 3-15,-1 0 0,1 3 16,-3 1-16,0 1 16,-1 3-16,-3 3 15,3 1-15,0 2 0,-3 6 16,1 0-16,1 1 15,0 0-15,3 2 0,3 1 16,5 1-16,-2 3 16,2 2-16,0 3 15,1-2-15,0 1 16,2 1-16,0 1 0,3-1 16,0 1-16,1-2 15,-1-1-15,3-4 0,0 2 16,-1 0-16,3-2 15,2 0-15,2 0 16,3-7-16,3 3 0,0-3 16,2 0-16,-1-2 15,3 1-15,-1-1 16,3 0-16,1-3 0,0-2 16,1-3-16,0 1 15,2-2-15,-1-2 16,2-1-16,0-2 0,0-2 15,0 0-15,0-3 16,-1-1-16</inkml:trace>
  <inkml:trace contextRef="#ctx0" brushRef="#br0" timeOffset="33326.82">16049 12143 0,'-8'-8'0,"-2"0"0,-1 2 16,-1 0-16,-3 0 15,0 4-15,-3 2 16,-1 1-16,0 2 0,1 2 16,2 2-16,1 1 15,-1 4-15,2 0 16,-2 4-16,0-1 0,2 0 16,0 0-16,4 1 15,0 1-15,1 1 16,3-1-16,1 0 0,2-1 15,2-2-15,2 1 16,1-3-16,1-1 0,3 1 16,1-2-16,1-1 15,1-2-15,2 1 16,1-2-16,1-1 0,3-1 16,0-2-16,2-1 15,-1-1-15,1-2 16,1-3-16,0-2 0,-1-5 15,-2-2-15,-3-3 16,-2-1-16,-1-2 16,0-2-16,-2-1 15,-2 0-15,-2 1 0,0-1 16,-1 4-16,-1 3 16,-1 3-16,0 3 0,-1 4 15,0 2-15,0 2 16,0 3-16,-1 1 15,0 3-15,0 1 0,0 4 16,0 3-16,1 4 16,1 3-16,-1 0 15,2 0-15,-1 0 0,0 2 16,2 1-16,-2-3 16,0-5-16,1-1 15,2-4-15,-1-1 0,4-4 16,0 0-16,2-3 15,1-2-15,2-2 16,-1-2-16,1-1 0,0-3 16,1-2-16,2-2 15,0-4-15,-2-2 16,-1-2-16,1-4 0,-2-1 16,-3 2-16,-3 1 15,-1 3-15,-3 0 16,-1 4-16,0 4 0,0 4 15,-1 2-15,-2 3 16,1 4-16,0 3 0,0 4 16,1 1-16,-2 3 15,1 4-15,0 8 16,1 0-16,0 0 0,1-1 16,-1 1-16,-1-3 15,0-5-15,0-2 16,1-5-16,-1-3 0,0-1 15,1-4-15,0-1 16,2-3-16,-1-2 16,1 3-16,-1 1 0,0 1 15,2-8-15,3-20 16,3-11-16,3-5 16,-2 17-16,2-3 0,2 3 15,1 4-15,-1 5 16,0 7-16,0 4 15,1 4-15,-2 3 0,-1 5 16,-1 1-16,-1 4 16,-1 1-16,-1 4 15,-2 0-15,-2 2 0,0 0 16,-3-1-16,-1-1 16,-2-4-16,1-1 15,-1-1-15,1-2 0,-2-2 16,1-2-16,1-2 15,-2-2-15,2 0 16,0-3-16,1-4 0,0-1 16,3-2-16,1-3 15,4-3-15,2-2 16,4-5-16,4 1 0,1 0 16,-3 4-16,0 3 15,-1 3-15,0 3 0,-1 2 16,2 4-16,-4 4 15,0 1-15,-2 5 16,-1 2-16,-3 2 0,0 3 16,-2 2-16,0 0 15,-3 1-15,0 0 16,-2 3-16,0-1 0,1 1 16,-1 0-16,2-1 15,1 0-15,-1 0 16,2-2-16,0 0 0,2-1 15,0-4-15,2-2 16,1-2-16,1-3 16,5-2-16,1-5 0,1 0 15,2-5-15,-1 0 16,2-4-16,2-6 16,-1-2-16,-1-5 0,-2-1 15,-2-9-15,0 1 16,-1-5-16,0-5 15,-1 1-15,-3-3 0,0 0 16,-4-3-16,-2 4 16,1-8-16,-2 11 15,-3 5-15,-1 4 0,-1-1 16,1 9-16,3 10 16,-3 6-16,2-3 15,-2 3-15,2 0 0,-1 3 16,1 3-16,0 4 15,0 3-15,0 4 16,-1 1-16,1 8 0,-1 16 16,-2 31-16,-1-10 15,-2 11-15,3 1 16,-2 4-16,4-25 0,-2-13 16,1-4-16,-5 6 15,0-7-15,4-1 0,-2-1 16,2-10-16,-1-1 15,-1-5-15,2-1 16,0-5-16,-1 1 0,2-2 16,-1-2-16,1-2 15,1-2-15,0-4 16,0-2-16,2-3 0,0-4 16,2-2-16,0-6 15,5-3-15,2-1 16,1-1-16,6-3 15,-1 3-15,6 3 0,-1 3 16,-1 4-16,0 7 16,-3 5-16,5 5 0,-2 6 15,0 3-15,-1 6 16,-2 2-16,-2 7 16,-4 1-16,-3 3 0,-3 2 15,-4-2-15,-3 0 16,-3-4-16,-4 1 15,-3-3-15,-2-4 0,-2-3 16,1 0-16,-3-3 16,1-1-16,-2-2 15,0 0-15,2-2 0,1-1 16,2-1-16,1-2 16,2 0-16,2-2 15,1 1-15,1-1 0,3 1 16,1 0-16,2-1 15,0 1-15,3 1 16,2-1-16,0 1 0,3-1 16,1 0-16,1 0 15,2-1-15,3-1 16,3 0-16,1-1 0,1 1 16,0-1-16,3-2 15,2 0-15,-4-1 0,0-1 16,-1 0-16,0-3 15,-1-2-15,-1-1 16,-2-3-16,0 0 0,-3-2 16,-1 0-16,-3 0 15,0 1-15,-3 2 16,-1-1-16,-1 3 0,-2 1 16,0 2-16,0 1 15,-1 3-15,-1 2 16,1 2-16,-2 3 0,1 3 15,-2 3-15,0 5 16,1 0-16,0 5 16,0 3-16,1 2 0,1 0 15,1-2-15,1 2 16,1-3-16,0-4 16,-2-3-16,0-5 0,-1-1 15,0-3-15,1-1 16,-1-2-16,0-1 0,-1-2 15,1-4-15,-1-2 16,0-3-16,-1-2 16,2-4-16,0 0 15,0-5-15,4 0 0,0 2 16,2 1-16,1 2 16,0 3-16,1 4 0,1 2 15,2 3-15,0 1 16,1 3-16,1 0 15,2 2-15,0 0 16,1 0-16,2 1 0,-2-2 16,2-1-16,-2 0 15,1 1-15,-3 0 16,0 0-16,-3 0 0,-1 0 16,-2-2-16,-2 3 15,-1-1-15,-1 1 0,-1 0 16,0 0-16,-2 0 15,0 1-15,-1 2 16,0-1-16,-1 1 16,0 3-16,0-1 0,0 1 15,-2 1-15,2 1 16,-2-1-16,1 3 0,-1 0 16,1 3-16,1-1 15,0 1-15,1 2 16,1-1-16,0 1 15,0-2-15,2 3 0,-2 0 16,1-3-16,-1 0 16,0-1-16,0-1 15,0-1-15,1-2 0,-1-2 16,1 1-16,0-2 16,1-2-16,2-1 0,1-1 15,0-1-15,2-1 16,1-1-16,2-3 15,1 0-15,1-3 0,-1-2 16,3-3-16,-1-2 16,-2-1-16,1 0 15,-2-3-15,-2-4 0,-1 2 16,-3-1-16,-2-1 16,1 3-16,-2 1 15,1 3-15,2 1 0,-1 2 16,3 1-16,1 1 15,3 0-15,0 2 16,7-1-16,0 3 0,0 2 16,2 2-16,-1 1 15,-1 2-15,0 3 0,1 0 16,-1 1-16,-1 1 16,-2-2-16,-3 1 15,-4-2-15,-1-1 0,-5-1 16,-2-1-16,-2-3 15,-4 2-15,-2 0 16,-3-2-16,-2 0 0,-2 0 16,0-1-16,-6 2 15,1 0-15,1 1 16,3 4-16,-2 1 0,1 3 16,0 0-16,0 3 15,3 1-15,1 0 16,0 1-16,3 1 0,2 0 15,2 1-15,0 2 16,4-1-16,0 1 16,2 0-16,1 1 0,2 0 15,0-1-15,2 0 16,-1-1-16,1 0 16,2-1-16,0 0 0,2-2 15,0 0-15,2-2 16,2-1-16,-1-2 15,1-1-15,2-3 0,-2-1 16,2-2-16,-1-3 16,1-2-16,-2-1 0,2-1 15,-2 1-15,2-5 16,-1 0-16,2-3 16,-3-3-16,-2 0 0,-2-1 15,-2 1-15,-1-1 16,-4 0-16,-1 0 15,-1 1-15,0 2 16,0 4-16,-1 2 0,1 3 16,-1 3-16,0 3 15,0 2-15,-2 1 16,1 4-16,-1 2 0,1 3 16,-1 1-16,2 3 15,-2 5-15,2 0 0,0 2 16,-1 3-16,2-4 15,0 3-15,0-2 16,0-3-16,2-4 0,-1-2 16,1-4-16,1-2 15,1 0-15,0-1 16,3-3-16,0 0 0,3 0 16,0-5-16,1 0 15,1-3-15,0-3 16,3-1-16,-1-2 0,2-4 15,-3 1-15,1-3 16,-1-4-16,-2-2 16,-1 1-16,-3 2 0,-2 0 15,-3 1-15,-2 2 16,0 4-16,-1 2 16,1 2-16,0 2 0,-1 4 15,1 3-15,-1 2 16,-1 2-16,2-3 15,2-2-15,-2 1 0,-2 7 16,4 22-16,-2 10 16,1 7-16,-1-22 15,0 5-15,1-4 0,-2-4 16,1-4-16,0-5 16,-1-3-16,1-3 15,-2-2-15,1-3 0,0-3 16,-1-2-16,1-2 15,1-2-15,-1-3 16,2-2-16,0-6 0,2-4 16,4 0-16,0-1 15,3-2-15,1 2 0,2 2 16,4 1-16,-1 3 16,-1 2-16,-1 3 15,0 4-15,0 1 0,1 2 16,0 1-16,0 1 15,-1 1-15,-2 2 16,-1 0-16,-3 2 0,-2 1 16,-1 3-16,-2 1 15,-1 3-15,-3 3 16,1 1-16,-3 1 0,1 3 16,-1 1-16,1 1 15,0-2-15,0 0 16,2-2-16,0 2 0,0-1 15,1 0-15,0-1 16,2-2-16,0 0 16,0 0-16,2-2 0,0 1 15,2-3-15,0 1 16,0-2-16,-1-2 16,1-1-16,2-1 0,1-2 15,0-3-15,2 0 16,3-5-16</inkml:trace>
  <inkml:trace contextRef="#ctx0" brushRef="#br0" timeOffset="33990.53">17500 11875 0,'0'0'0,"0"0"15,0 0-15,0 0 16,0 0-16,0 0 0</inkml:trace>
  <inkml:trace contextRef="#ctx0" brushRef="#br0" timeOffset="47468.09">18784 12188 0,'8'-4'16,"0"-1"-16,-1 0 0,1-2 15,-3-1-15,-1 3 16,0-3-16,0 1 16,-2-1-16,-1 2 0,-1-1 15,0-1-15,-1 3 16,-3-2-16,1 2 16,-2 0-16,-2 0 0,1 1 15,-2-2-15,-1 1 16,-1-1-16,-2 2 15,0 0-15,-2 1 0,1 1 16,0 1-16,0 1 16,0 2-16,3 2 15,0 2-15,0 1 0,2 2 16,1 0-16,-1 2 16,2 0-16,0 1 15,1 0-15,2 2 0,2-1 16,1 3-16,1-2 15,2 1-15,-1-1 0,1 0 16,-1-1-16,1 0 16,-1-2-16,1-2 15,1-3-15,0 1 0,2-2 16,0-4-16,1 0 16,0-2-16,1-3 15,-2-1-15,2-3 16,0 0-16,1-2 0,1 0 15,0 0-15,0 0 16,0 0-16,1 2 16,0 1-16,1 3 0,-1 2 15,1 2-15,0 1 16,2 2-16,-1 3 0,0 1 16,1 2-16,-3 5 15,0 1-15,3 4 16,-4 2-16,-4-1 0,0-1 15,-5 0-15,-3 0 16,-4-4-16,-2 0 16,-2-1-16,-2-1 0,0-1 15,-3-3-15,0 1 16,-4-2-16,1-2 16,-2 0-16,2-3 0,2-2 15,1-1-15,1-3 16,4-3-16,1-1 15,2-2-15</inkml:trace>
  <inkml:trace contextRef="#ctx0" brushRef="#br0" timeOffset="51544.4">20490 12176 0,'-13'-12'16,"-12"-16"-16,12 23 0,-3 0 15,3-1-15,-3 1 16,-1 0-16,0 2 16,-4 1-16,0 2 0,0 1 15,0 2-15,-2 2 16,1 2-16,2 1 16,0 3-16,1 3 0,0-1 15,3 2-15,3 1 16,1 2-16,4 1 15,0 1-15,3 1 0,2-1 16,1 1-16,1 1 16,2 1-16,1-1 15,1-3-15,1 0 0,-1-3 16,2-2-16,1 1 16,3-2-16,1-3 0,0-1 15,2-3-15,0-3 16,1-3-16,2-1 15,0-3-15,1-2 0,2-2 16,1-2-16,2-5 16,-2 0-16,1-3 15,0-2-15,-3 0 0,-1-2 16,-4 0-16,-3 0 16,-1-1-16,-3 2 15,0 3-15,-2 2 0,-2 0 16,2 4-16,-3-1 15,0 3-15,0 1 16,-2 5-16,2-1 0,-1 2 16,0 1-16,0 2 15,0 1-15,-1 1 16,-1 3-16,1 1 0,-1 3 16,1 1-16,-2 3 15,1 2-15,1 1 16,-1 2-16,1 0 0,1-1 15,1 1-15,0 1 16,1-1-16,3-3 16,-1-2-16,3-1 0,-1 0 15,2-3-15,1-2 16,-1-1-16,2-2 16,1 0-16,2-2 0,1-3 15,2-1-15,0-3 16,1-2-16,-1 0 15,1-6-15,-1 0 0,-3-3 16,0 0-16,-3-5 16,0-1-16,-3-1 0,-2 0 15,-1 3-15,0 1 16,-2 2-16,-1 4 16,0 2-16,0 4 0,-1 3 15,1 0-15,-1 2 16,-2 2-16,1 3 15,1 2-15,-1 2 0,0 2 16,-1 2-16,2 3 16,-1 8-16,1 0 15,-1 0-15,-1-1 0,0 1 16,0-2-16,-1-2 16,1-3-16,0-1 15,-1-4-15,2-2 0,0-3 16,1-2-16,0 0 15,-1-3-15,1-1 16,1-4-16,1 4 0,1 1 16,-2 0-16,2-13 15,7-15-15,5-8 16,-4 12-16,4 0 0,2-5 16,2 3-16,-1 2 15,0 2-15,0 4 16,0 2-16,0 1 0,0 4 15,-1 1-15,-2 4 16,-2 3-16,-3 1 16,0 2-16,-2 3 0,-1 1 15,-1 2-15,1 3 16,-3 2-16,0 3 16,-1 0-16,-1 3 15,-1 0-15,0 1 0,1 1 16,-1-2-16,-1 0 15,1-1-15,-1-3 0,1 1 16,0-2-16,0 0 16,0 1-16,2-1 0,1-1 15,2 0-15,1-1 16,1-1-16,2-2 16,1-4-16</inkml:trace>
  <inkml:trace contextRef="#ctx0" brushRef="#br0" timeOffset="52440.12">21260 12184 0,'-10'-17'15,"-7"-20"-15,6 32 16,0-3-16,-3 1 0,-3 1 16,1 1-16,-1 3 15,1 3-15,1 1 16,0 4-16,1 2 0,0-1 15,0 5-15,-1-1 16,1 1-16,0 1 16,0 3-16,0 1 0,3 1 15,1 0-15,1-1 16,4-1-16,-1 0 16,3 0-16,-1 0 0,2 0 15,1 1-15,0 0 16,1 0-16,2 1 15,1-3-15,3-2 0,2-2 16,1-1-16,1-2 16,1-1-16,1-2 0,2 0 15,-2-3-15,1-2 16,3-3-16,0-3 16,3-3-16,2-3 0,1-4 15,-1-2-15,2-2 16,-2-3-16,1-6 15,-3-1-15,0-3 0,-1-5 16,-4 1-16,-4 0 16,-3 2-16,-2 2 15,1 2-15,-2-1 0,3 5 16,1 4-16,-4 1 16,-2 1-16,0-4 15,0 3-15,-1 3 0,0 3 16,1 3-16,-2 3 15,1 1-15,-1 2 16,0 3-16,-1 2 0,-1 0 16,0 5-16,-3 2 15,0 4-15,0 4 16,1 2-16,-2 6 0,-3 12 16,1 1-16,0 2 15,-2 10-15,3-1 16,0-4-16,1-3 0,2-5 15,-2-1-15,1-2 16,1-3-16,1-4 16,2-4-16,0 1 0,1-4 15,1 1-15,1-2 16,0-1-16,3-1 16,0-1-16,4 0 0,1-4 15,1-3-15</inkml:trace>
  <inkml:trace contextRef="#ctx0" brushRef="#br0" timeOffset="53831.51">22754 11793 0,'-6'-9'16,"-4"-8"-16,-4 6 15,0 1-15,-4 0 16,1 2-16,1 3 0,1 1 16,-1 3-16,-3 2 15,0 0-15,-1 4 16,-1 2-16,2 2 0,-2 3 16,-1 1-16,-2 4 15,3 1-15,3 0 16,3 5-16,3 4 0,5 2 15,0-1-15,4-5 16,-1 2-16,0-2 16,1-4-16,2 3 0,2-2 15,1-2-15,3-3 16,0-1-16,2-4 16,0-2-16,2-3 0,-2-2 15,1-1-15,0-2 16,1-3-16,0-2 15,2-3-15,1-5 0,3-4 16,-1-4-16,1 0 16,-2 2-16,1 3 0,0 0 15,0 4-15,2 2 16,2 3-16,1 1 16,2 4-16,1 1 0,0 3 15,1 4-15,1 5 16,-4 4-16,-2 2 15,-1 4-15,-3-1 16,1 0-16,-2 1 0,-3 0 16,-3 5-16,-3 3 15,-4 3-15,-4-1 0,-4-1 16,-3-2-16,-3 0 16,-1 4-16,-3-2 15,-1 0-15,1-5 0,0-4 16,1-4-16,-4 0 15,1-2-15,2-3 16,-1 0-16,3-6 0,-3-2 16,-3-4-16,1-4 15,1-1-15,2-4 16,4-1-16,0-1 0,3-4 16,3 2-16,2-3 15,0-1-15,3 2 16,3-2-16,1 0 0</inkml:trace>
  <inkml:trace contextRef="#ctx0" brushRef="#br0" timeOffset="54360.39">23168 12144 0,'-5'-9'0,"-2"-8"16,-3 6-16,4 5 15,-9-3-15,1 4 0,-3 1 16,0 4-16,0 2 16,3 2-16,0 3 15,1 1-15,0 2 0,0 2 16,0 4-16,1 0 16,-2 2-16,2 1 15,0 1-15,-1 1 0,2 0 16,1-2-16,2 0 15,3-2-15,0 2 16,2 2-16,2-3 0,1 0 16,2-3-16,0-2 15,3 0-15,-1-3 16,2-1-16,2 1 0,3-3 16,3 2-16,4-2 15,2 0-15,3-3 16,2 1-16,2-2 0,1-2 15,-2-3-15,-2 0 16,4-7-16</inkml:trace>
  <inkml:trace contextRef="#ctx0" brushRef="#br0" timeOffset="59155.87">23447 12143 0,'-11'-8'0,"-6"-4"15,2 4-15,4 3 16,-4 3-16,-1 4 15,0 2-15,1 3 16,-1 5-16,0 2 0,3 3 16,-2 4-16,4 1 15,2 1-15,3-1 0,0 3 16,3-1-16,0 0 16,2-3-16,0 0 15,2-3-15,3-1 0,2-3 16,3-1-16,4-1 15,0-3-15,3-3 16,-2 0-16,1-3 0,0-1 16,2-4-1,1-2-15,0-3 0,-1-2 16,-2-2-16,-1-2 0,-3-4 16,-2-3-16,-4-4 15,-4-1-15,-3-1 16,-3 3-16,-2 1 0,-3-1 15,0 4-15,1 2 16,-1 4-16,1 3 16,2 2-16,3 2 0,0 2 15,2 3-15,1-1 16,2 2-16,2 0 0,3 1 16,2 1-16,3-1 15,1 1-15,4-1 16,3 2-16,3-2 0,4 0 15,-1-1-15,-2-2 16,-1-2-16,1-4 16,-5-1-16,-4-2 0,-3-1 15,-1-1-15,-2-4 16,-1-6-16,-2-3 16,2-4-16,-1 2 15,-2 2-15,2 1 0,-1-3 16,1 0-16,-3 4 15,-1 3-15,0 2 0,-2 6 16,-2 6-16,1 1 16,1 3-16,-1 0 15,0 2-15,1 2 16,-1 3-16,1 2 0,-1 5 16,0 3-16,0 12 15,-2 2-15,1 3 0,0 5 16,-5 24-16,3-20 15,-1-3-15,2-3 16,0-8-16,-3 3 0,2-2 16,-1 0-16,1-7 15,0-1-15,2-2 16,1-4-16,1 1 0,1 0 16,0 2-16,1 0 15,0-1-15,-1-3 16,1 0-16,0-1 0,0-3 15,2-2-15,0 1 16,-1-3-16,2 1 16,-1-2-16,2 0 0,0-1 15,0 0-15,1-1 16,0-1-16,1 0 16,-1-1-16,0 1 0,1-1 15,0-1-15,0-1 16,-2 2-16,1-1 0,0 0 15,-2 0-15,2-2 16,0 2-16,-2 0 16,2 0-16,0-1 0,-1 1 15,1 0-15,0 0 16,-1-1-16,2 1 16,-1 0-16,-2-1 15,2 0-15,-1 0 0,-1-2 16,0 2-16,-1 0 15,2-2-15,-2 2 0,1-2 16,-1 1-16,1 1 16,-1-2-16,1 2 15,-2-2-15,2 1 0,-2-2 16,1 2-16,1-2 16,-2 0-16,0 0 15,2-1-15,-1 1 0,0-1 16,-1-1-16,2 1 15,-3 0-15,1-2 16,2 0-16,-2-1 0,0 0 16,0-3-16,0 3 15,-1-1-15,0 1 16,1 0-16,-2 0 0,0 1 16,0-1-16,0 0 15,0 0-15,0 1 16,2-1-16,-2 0 0,1 1 15,-1 1-15,1-1 16,-1 0-16,1 1 16,-1 1-16,-1-2 0,0 1 15,0 0-15,-1-1 16,1 0-16,-2 1 0,1-1 16,0 1-16,0 1 15,1 0-15,-1 0 16,0 2-16,1-1 0,-1 2 15,1 0-15,-1 1 16,1 0-16,-2 0 16,2 1-16,-1 1 15,1 0-15,0 0 16,0 0-16,-1 0 0,1-2 16,0 2-16,0 0 15,0-1-15,0 1 0,0 0 16,0-2-16,0 1 15,0 1-15,0-1 0,0 0 16,-1-1-16,1 0 16,0 1-16,-1-2 15,1 2-15,-1 0 0,1 0 16,-1-1-16,1 1 16,0 1-16,-1-1 15,1 1-15,0-2 0,0 2 16,0 1-16,0-1 15,0 0-15,0 0 0,-1 1 16,1-1-16,0 0 16,0 0-16,0 0 15,0-1-15,0 0 16,0 1-16,0-1 0,0 0 16,0-1-16,-2 0 15,2 1-15,0-2 16,0 0-16,0 1 0,2-3 15,-1 0-15,0-1 16,0-1-16,0-1 16,1-2-16,-1 0 0,0-1 15,1-1-15,-2 0 16,0-1-16,0 1 0,1-2 16,0 2-16,0-2 15,1 0-15,0 0 16,0 3-16,0 0 0,0 2 15,-1 2-15,1 1 16,-2 4-16,1 0 16,-2 2-16,1 2 15,-2 4-15,1 0 0,-1 3 16,-2 5-16,1 1 16,-1 3-16,1 2 15,1 1-15,-1 2 0,1 3 16,-3 9-16,2-1 15,-1-2-15,2-1 16,1 2-16,0-1 0,1 1 16,0 1-16,0-2 15,0-4-15,-2-2 0,1-1 16,-1-1-16,4-1 16,-2 0-16,2-1 15,-1-3-15,1 0 0,0 0 16,1-2-16,-1 1 15,1 0-15,2-1 16,-1-1-16,1 0 0,1-2 16,0-1-16,1-1 15,-2-3-15,1-1 16,-1-1-16,1-3 0,-1-2 16,2-2-16,0-2 15,0-2-15,0-3 16,1-2-16,0-3 0,0-3 15,1 0-15,0-4 16,3-6-16,1 2 16,1 4-16,0 1 0,2 4 15,2 0-15,2 2 16,0 0-16,1 2 0,5 0 16,-1 2-16,0 1 15,0 2-15,-1 0 16,1 2-16,-2-2 0,1 2 15,-5 2-15,0 1 16,-5 1-16,-2 0 16,-4 1-16,-2-1 15,-4 0-15,-2 0 0,-2 2 16,-4-2-16,-2 0 16,-4 1-16,-1 0 0,-6 1 15,-2 2-15,0 1 16,-2-1-16,2 3 15,-4 2-15,3 1 0,1 2 16,2 2-16,1 1 16,3 1-16,3-1 15,2-2-15,5 0 0,-1 2 16,3-1-16,-1 2 16,3 0-16,1 0 15,2-1-15,2-2 0,1 0 16,1-2-16,2-1 15,0-1-15,2-1 16,1-1-16,1-1 0,1-1 16,3-2-16,1-2 15,0-2-15,-1-2 16,2-2-16,-1-4 0,1-3 16,1-3-16,-2-1 15,-1-3-15,0-3 16,0 0-16,-3 1 0,0-3 15,0 2-15,-3 0 16,-1 0-16,-5 6 0,0 2 16,-2 3-16,-1 3 15,0 3-15,-1 1 16,-1 2-16,0 1 0,-1 2 16,-1 1-16,1 4 15,0 3-15,-2 2 16,6-11-16,-10 32 15,6-10-15,-1-1 0,1 1 16,2 1-16,1 1 16,3-3-16,-1-2 15,1-1-15,3-1 0,1-4 16,1-1-16,-1-4 16,1-2-16,1-3 15,-1-4-15,1-2 0,1-3 16,0-3-16,1-4 15,2-6-15,-2-2 0,0-2 16,-1 2-16,1-2 16,-2 2-16,0 2 15,-3 3-15,1 3 0,0 2 16,-3 4-16,-1 1 16,-2 4-16,0 2 15,0 3-15,-2 4 0,0 3 16,-3 2-16,0 5 15,-1 1-15,-1 3 0,1 1 16,-1 2-16,0 0 16,-1-3-16,0-5 15,1-1-15,0-6 16,2-4-16,0 0 0,-2-4 16,3-2-16,-1-4 15,1-1-15,1-4 16,1-3-16,0-3 0,3-3 15,0-6-15,3-2 16,1 3-16,5-2 16,3-3-16,3 4 0,0 6 15,0 3-15,-1 2 16,-2 3-16,1 3 0,2 1 16,-2 3-16,1 2 15,-1 2-15,-1 2 16,-2 1-16,-1 2 0,-2 2 15,-1 3-15,-2 1 16,-2 6-16,-1 0 16,-2 1-16,-3 3 15,0 0-15,-3-1 0,0 0 16,-2-1-16,0-1 16,-1 0-16,2-4 15,2-1-15,1-1 0,2-1 16,2-1-16,0-1 15,3-3-15,-1 0 0,2-1 16,2-2-16,1-2 16,-1-1-16,5-2 15,0-3-15,2 0 0,0-2 16,3-3-16,0-2 16,0-3-16,-2-3 15,0-2-15,-3-1 0,-3-1 16,-3-4-16,1-3 15,-3 3-15,-3 0 16,1 6-16,-2 0 0,3 0 16,0 2-16,2 0 15,1 4-15,1 2 16,3 0-16,1 5 0,2 0 16,3 1-16,1 2 15,0 1-15,0 1 16,0 1-16,1 2 0,0 1 15,1 1-15,-1 1 16,-1 1-16,-4-1 0,-2 0 16,-3-1-16,-2-1 15,-3 0-15,-1-2 16,-3-1-16,-1 0 0,-2-1 16,0-1-16,-4-1 15,-2 0-15,-2 0 16,-2 1-16,-2 0 0,-3 1 15,1 2-15,-1 2 16,0 1-16,3 3 16,1-1-16,-1 2 15,1 2-15,-2 0 0,2 2 16,-2 1-16,1 3 16,1 2-16,0-3 15,3 1-15,2-1 0,4 3 16,0-1-16,1 0 15,2 2-15,0-2 16,2 1-16,3-4 0,1 1 16,1 0-16,0-2 15,3 3-15,0-3 0,3 1 16,-1 0-16,1-3 16,2 1-16,0-3 15,0-2-15,1-1 0,-1-4 16,1-2-16,0-2 15,2-4-15,-1-1 0,1-4 16,1-3-16,2-6 16,-3-4-16,2 0 15,-1-11-15,-2-2 16,-2-3-16,2-6 0,-3-2 16,-4-2-16,-3 4 15,-1 2-15,0 4 16,2 5-16,-3-6 0,-3 3 15,0 1-15,-1 7 16,0 7-16,0 7 0,1 2 16,0 3-16,1-1 15,-1 6-15,1 2 16,0 2-16,-1 1 0,1 4 16,-1 3-16,0 8 15,-1 2-15,0 8 16,-6 38-16,-2-11 15,1 3-15,-2 4 0,-2 0 16,2-1-16,6-13 16,-5 0-16,-3-8 15,4 3-15,0 3 0,0-3 16,-1-6-16,2 1 16,1 3-16,0-2 0,4-6 15,2-5-15,3-1 16,5-1-16,-3-1 15,2-6-15,1-3 0,1-2 16,2 0-16,3-2 16,0-1-16,4-4 15,0-4-15,3-7 0,-1-9 16</inkml:trace>
  <inkml:trace contextRef="#ctx0" brushRef="#br0" timeOffset="59565.43">23672 11940 0,'0'0'0,"13"-1"0,3-1 15,8 0-15,5-1 16,2-2-16,2-1 16,-3 0-16,-1-2 15,-6-3-15</inkml:trace>
  <inkml:trace contextRef="#ctx0" brushRef="#br0" timeOffset="61372.21">26655 11682 0,'0'0'0,"0"0"0,0 0 0,-2 9 0,2 3 16,2 0-16,-1 5 0,1 2 16,1 6-16,3 2 15,-2 2-15,3 1 16,-2-2-16,-2 0 0,-3-1 16,0 1-16,-2 1 15,-2 0-15,0 2 0,0-1 16,1-1-16,0-1 15,2 0 17,-3-1-32,0-3 0,0-1 0,1-2 0,-1-3 0,-1 0 15,1-2 1,1-4 0,1 0-16,0-2 0,0-2 31,2 0-16,0-1-15,1-2 0,-1 0 0,1-1 0,-1 1 0,1-2 0,0-2 0,-1 1 16,1-2-16,-1 0 16,0-1-16,0-1 15,0-1-15,1-2 0,-1-1 16,0 1-16,0-3 16,2-2-16,-1-1 15,0-3-15,1-1 0,1-3 16,3-4-16,2-3 15,0 0-15,-1 1 0,4-3 16,1 1-16,1 3 16,2 2-16,0 2 15,1 0-15,2 3 0,0 2 16,-1 4-16,-2 3 16,-4 2-16,-1 3 15,2 3-15,-4 1 0,1 3 16,0 2-16,0 2 15,-1 2-15,1 2 16,-2 2-16,1 0 16,-1 2-16,2 0 0,0 1 15,0-2-15,-2 0 16,-2 0-16,-1 0 0,-2 0 16,-2 1-16,-1 0 15,0-2-15,-1 1 0,-1-3 16,2 1-16,0-3 15,2 1-15,1-2 16,4 0-16,0-3 0,0-3 16</inkml:trace>
  <inkml:trace contextRef="#ctx0" brushRef="#br0" timeOffset="62094.78">27354 12076 0,'-15'-22'0,"-13"-28"16,15 46-16,-3-3 15,1 2-15,-2 3 16,-1 3-16,-2 4 0,-1 3 16,0 2-16,-2 3 15,3 4-15,0 1 0,4 3 16,4-1-16,0 2 16,2 2-16,1-1 15,3-1-15,2-1 0,3 0 16,1 0-16,2 0 15,3-2-15,2-2 16,2-1-16,0-2 0,1-1 16,3-3-16,1-1 15,1-3-15,0-2 0,1-2 16,-2-3 15,1-3-31,0-2 0,1-2 0,-2-3 0,2-3 0,0-2 16,1-3-16,-1-4 15,-1 1-15,0-3 16,-1-1-16,-3-1 16,-2-2-16,-5 3 15,1 3-15,-3 1 0,3 3 16,-2 4-16,-2 5 16,0 2-16,-1 2 0,-1 4 15,-1 2-15,-2 2 16,0 5-16,0 2 15,-2 2-15,-1 6 0,1 2 16,-1 4-16,2 2 16,0 3-16,1 0 15,0-2-15,-1-1 16,2-2-16,-1-2 0,0-1 16,2-5-16,1-2 0,1-3 15,2-4-15,2-2 16,0-5-16,3-4 0</inkml:trace>
  <inkml:trace contextRef="#ctx0" brushRef="#br0" timeOffset="62569.47">27688 11945 0,'-7'-5'0,"-3"3"16,-2 1-16,-5 3 15,-1 3-15,-3 5 16,0 3-16,-1 5 0,6 0 16,0-1-16,3-2 15,4-1-15,1-1 0,2-2 16,2-2-16,3 0 15,2-2-15,2-3 16,3 0-16,0 0 0,5 0 16,0 0-16,3-1 15,2 1-15,1 0 16,0 2-16,0-1 0,2 4 16,-3 1-16,-3 2 15,-3 1-15,-3 1 16,-5 3-16,-2 0 15,-2-1-15,-4 1 0,0 0 16,-5 1-16,-2 0 16,-1 0-16,-1-2 0,1-2 15,-3-1-15,-1 1 16,1-3-16,3-2 16,0-3-16,4-3 0,1-2 15,4-2-15,1-1 16</inkml:trace>
  <inkml:trace contextRef="#ctx0" brushRef="#br0" timeOffset="63138.59">28322 11732 0,'0'0'0,"0"0"0,0 0 16,0 7-16,0 3 15,-1 4-15,0 4 16,0 2-16,0 7 16,1 5-16,-1 5 0,-2-2 15,-1-1-15,-2 1 16,1-4-16,-2 0 15,1-3-15,1-4 0,0-2 16,-1 0-16,1 0 16,1-2-16,0 3 0,2-4 15,2 0-15,-1-1 16,1-3-16,1-1 16,0 1-16,2-3 0,0 0 15,1-1-15,3-1 16,0 0-16,3-2 0,0-1 15,1-1-15,1-4 16,2-1-16,1-3 16,2-3-16,1-4 0,-1-5 15</inkml:trace>
  <inkml:trace contextRef="#ctx0" brushRef="#br0" timeOffset="64389.95">28262 12026 0,'12'-2'16,"2"0"-16,0 0 15,3-3-15,-2 0 0,1-1 16,0-2-16,2-2 15,2-2-15,0-1 16,0-3-16,-2-1 0,-1-2 16,-1-2-16,0-1 15,-2-2-15,0 0 16,-4-1-16,-3 3 16,-2 0-16,1 1 0,-3 3 15,1 4-15,-2 2 16,-2 2-16,1 3 15,-2 2-15,0 2 0,-2 3 16,1 2-16,-2 4 16,0 3-16,0 3 0,-1 5 15,0 11-15,-1 4 16,1 3-16,-2 8 16,0 0-16,-1-3 0,4-1 15,-1-4-15,-2 0 16,-1 1-16,0-1 15,-1-2-15,1-5 0,0 1 16,1 0-16,1-1 16,3-3-16,0-4 0,1-5 15,1-3-15,0-6 16,0-2-16,0 0 16,1-2-16,-1-2 15,2-1-15,0-3 0,1-3 16,0-3-16,3-3 15,-2-2-15,4-5 16,0-3-16,4-7 0,1 0 16,4-1-16,2 0 15,5-1-15,-2 3 16,-1 4-16,2 4 0,-5 2 16,-1 6-16,-6 3 15,0 2-15,-1 3 0,-2 3 16,-2 0-16,1 1 15,-2 3-15,1 2 16,-3 1-16,0 2 0,-1 3 16,-1 3-16,0 1 15,-1 3-15,-2 0 16,0 0-16,-2 2 0,2 0 16,-2-1-16,2 0 15,0-1-15,0 1 16,0 0-16,2-1 0,0-3 15,0 0-15,1-2 16,1 0-16,0-2 16,1-1-16,0-1 0,3-1 15,0-2-15,2 0 16,1-2-16,3 1 16,3-3-16,2 0 0,3-2 15,1-2-15,2-2 16,3-4-16,1-2 15,-1-5-15,-2-2 0,4-5 16,-4-2-16,-1-2 16,-1-5-16,-4-1 0,-6 4 15,-1 0-15,-6 3 16,-3 1-16,-2 6 16,-2 3-16,-2 1 15,1 4-15,-3 1 0,-2 2 16,0 1-16,-1 4 15,-1 2-15,-2 3 16,-2 5-16,0 3 0,-2 5 16,-3 5-16,1 5 15,2 0-15,2 4 0,3 1 16,2-1-16,2-2 16,3-2-16,1-2 15,3 1-15,3-4 0,2-1 16,0-3-16,2-4 15,2-2-15,2-1 16,3-1-16,3-1 0,4-2 16,1-3-16,3-3 15</inkml:trace>
  <inkml:trace contextRef="#ctx0" brushRef="#br0" timeOffset="65389.94">30201 11716 0,'-8'-20'15,"-6"-24"-15,5 39 0,-4-2 16,-1 3-16,-3 1 15,1 4-15,1 3 16,-1 1-16,0 4 0,-2 5 16,-4-1-16,-1 4 15,-2 2-15,-3 4 16,2 1-16,-1 0 0,2 3 16,3 0-16,-1 3 15,2-1-15,2 1 16,1 3-16,2 0 0,0 3 15,4 0-15,4-1 16,5 0-16,4 0 16,1-2-16,2-2 0,2-3 15,2-4-15,0-5 16,-3-2-16,4 2 16,1-2-16,1 0 0,-1-3 15,3-2-15,0-2 16,2-1-16,-1-4 15,2 0-15,-1-3 0,2-3 16,-1-2-16,1-4 16,0-3-16,2-3 0,-1-2 15,2-5-15,-1-4 16,0 0-16,-1-5 16,-1 1-16,-3 1 15,0 0-15,-2 4 0,-3 5 16,-4 6-16,-2 2 15,-1 1-15,-1 3 16,0 1-16,1 1 0,-2 2 16,0 1-16,-2 3 15,1 3-15,-1 1 16,1 3-16,-2 3 0,3-12 16,-9 37-16,3-14 15,2 2-15,-2 0 0,0 5 16,1-3-16,0-4 15,1-1-15,1-5 16,0-2-16,2-4 0,0-1 16,0-4-16,2-5 15,0-2-15</inkml:trace>
  <inkml:trace contextRef="#ctx0" brushRef="#br0" timeOffset="65691.3">30256 12066 0,'-20'1'0,"-16"1"0,2 1 15,2 3-15,4-2 16,1 1-16,3-2 16,-7 2-16,5-1 0,1 1 15,5-3-15,2 1 16,6-2-16,3 0 16,2-1-16,3-1 15</inkml:trace>
  <inkml:trace contextRef="#ctx0" brushRef="#br0" timeOffset="66190.37">30282 12133 0,'0'0'0,"-3"7"16,0 6-16,-2 0 0,-1 6 16,-2 7-16,0 1 15,2 0-15,2 1 16,-1-3-16,2 0 16,-1-4-16,1-4 0,0-3 15,2-5-15,0 0 16,0-2-16,1-4 0,-1-1 15,2-3-15,-1-1 16,2-4-16,0-4 16,1-1-16,2-2 0,1-9 15,2-1-15,1-4 16,0-4-16,2-8 16,0 1-16,-1 3 0,0 5 15,-1 4-15,0 6 16,-1 8-16,1 2 0,1 2 15,-1 4-15,3 1 16,0 3-16,0 2 16,2 1-16,-1 1 0,1 1 15,1-1-15,-2 1 16,1-1-16,-2-2 16,-1 0-16,-2-2 15,0-4-15,-1-1 0</inkml:trace>
  <inkml:trace contextRef="#ctx0" brushRef="#br0" timeOffset="66890.89">30698 12082 0,'0'0'0,"0"0"16,-7-5-16,1 0 16,-3 1-16,-1 0 0,-2 3 15,2 1-15,-3 4 16,-4 0-16,2 4 16,-1 3-16,0 1 0,2 5 15,1-2-15,2 3 16,0 1-16,0 2 0,0 2 15,1 1-15,2-2 16,2-1-16,3 0 16,1 1-16,2-2 0,3-1 15,3 0-15,1-4 16,1 0-16,1-3 16,-2-3-16,1-2 0,0-4 15,-1-1-15,1-4 16,2-1-16,0-5 0,1-2 15,1-3-15,2-8 16,0-2-16,-1-3 16,3 0-16,0-9 15,1-1-15,-5 4 0,-2 2 16,-3 4-16,-3 6 16,-4 6-16,0 4 15,-2 4-15,2 1 0,-1 2 16,1 1-16,-1 3 15,1 1-15,-2 4 0,1 1 16,0 6-16,-2 2 16,0 8-16,0 1 15,-2 3-15,1 0 0,-2 3 16,1-1-16,0-2 16,2-5-16,1-2 15,0-2-15,1-3 0,1-4 16,1-3-16,1-3 15,1-1-15,0-4 16,2-4-16,-1 0 0</inkml:trace>
  <inkml:trace contextRef="#ctx0" brushRef="#br0" timeOffset="67640.89">30841 12153 0,'-1'10'0,"-1"4"0,-2 4 15,-1 6-15,-2 1 16,1 2-16,-2 2 16,4 1-16,-2-4 0,3-4 15,0-4-15,1-6 16,-2-3-16,3-3 15,-1-3-15,1 0 0,-2-5 16,2-1-16,0-2 16,0-4-16,1-4 15,0-1-15,2-12 0,3-2 16,2-1-16,3-2 16,5-10-16,2 1 15,-3 7-15,2 4 0,-2 5 16,-1 8-16,-1 6 15,2 4-15,-2 3 0,-2 5 16,-1 1-16,-1 5 16,1 4-16,-3 6 15,0 5-15,-2 8 0,-1 0 16,-3 0-16,0 0 16,-3-7-16,3-3 15,-1-6-15,0-3 0,0-4 16,0-2-16,0-3 15,0-1-15,0-3 16,-1-2-16,2-4 0,0-2 16,0-3-16,3-3 15,0-3-15,4-10 16,1 1-16,3-4 0,0 2 16,7-3-16,2 5 15,0 5-15,-1 4 16,-1 3-16,-4 3 0,-2 3 15,-4 2-15,0 4 16,-2 3-16,-1 1 16,2 5-16,-2 3 0,-1 5 15,1 6-15,-3 7 16,0 10-16,-2 0 16,-2 1-16,-3 1 0,0-3 15,-1-4-15,3-3 16,-1 0-16,-1-2 15,3-6-15,-2 0 0,2-3 16,2-3-16,1-3 16,1-3-16,3-6 15</inkml:trace>
  <inkml:trace contextRef="#ctx0" brushRef="#br0" timeOffset="68359.2">31331 12165 0,'-1'21'0,"0"35"16,-8-16-16,2 3 15,4-3-15,1 5 16,0-1-16,-1-1 0,1-2 16,-4-3-16,2-2 15,-2 0-15,1-1 16,-1 1-16,2-6 0,-1-9 16,2-8-16,2-3 15,1-4-15,-1 0 16,1-4-16,0 2 0,0-3 15,0-2-15,1-3 16,0-4-16,1-3 16,0-4-16,2-11 0,2-24 15,1 7-15,1-7 16,0-6-16,4-30 0,-5 32 16,0-1-16,-3 0 15,3 2-15,-2 5 16,-1 7-16,-2 6 15,2 6-15,6 6 0,3 3 16,0 3-16,2 4 16,-1 1-16,4 4 0,2 1 15,1 2-15,3 6 16,-1 4-16,-3 2 16,-2 2-16,-3 4 0,-1 4 15,-3 2-15,-2 5 16,-2 3-16,-5 2 15,-3 2-15,-4 2 0,-4-4 16,-5-3-16,0-4 16,-3-2-16,0-1 15,-1-1-15,-1-4 0,3-2 16,0-4-16,4-1 16,-1-2-16,3-2 15,3-2-15,0 0 0,3-2 16,3-1-16,2-4 15</inkml:trace>
  <inkml:trace contextRef="#ctx0" brushRef="#br0" timeOffset="68675.16">31758 11977 0,'0'0'16,"0"9"-16,-1 4 16,1 2-16,0 8 0,-2 11 15,0 1-15,1 1 16,1 0-16,0 2 0,3 0 15,-3-2-15,0-9 16,-3-7-16,1 0 16,0-3-16,1-4 15,1 0-15,1-6 0,1-2 16,0-4-16,2-4 16</inkml:trace>
  <inkml:trace contextRef="#ctx0" brushRef="#br0" timeOffset="69343.02">32132 12040 0,'-3'-9'15,"-2"-7"-15,0 6 16,0 6-16,-3-4 0,-3 3 16,0 2-16,-1 3 15,-1 1-15,1 4 16,-1 1-16,-2 3 16,1 1-16,-2 5 0,-3 4 15,1 2-15,1 3 16,3-2-16,2 5 0,3-2 15,3 1-15,4 1 16,1 0-16,2 0 16,2-3-16,5 1 0,1-4 15,2-3-15,-1-1 16,3-3-16,2-2 0,0 1 16,0-7-16,-1-1 15,0-6-15,-1-4 16,-1-3-16,0-5 0,2-5 15,-1-5-15,1-10 16,1-2-16,-2-2 16,1-10-16,-2 4 0,-2 3 15,-4 7-15,-3 8 16,-1 3-16,-3 5 16,2 6-16,-1 4 15,0 1-15,0 3 0,0 1 16,0 3-16,-1 1 15,0 4-15,0 3 0,-1 2 16,1 6-16,-2 8 16,0 4-16,1 3 15,-2 8-15,2-1 0,0-3 16,2-1-16,-1-5 16,1-6-16,1-3 15,0-2-15,-1-4 0,1-4 16,1-5-16,1-5 15,0-5-15</inkml:trace>
  <inkml:trace contextRef="#ctx0" brushRef="#br0" timeOffset="69924.7">32304 12061 0,'3'11'0,"-3"4"0,0 3 15,-1 6-15,-1 8 16,-1 2-16,-1 2 16,1 0-16,1 0 0,-2-2 15,2-6-15,0-10 16,2-8-16,-1-2 0,1-4 15,0-1-15,0-1 16,0-2-16,1-6 16,-1-1-16,1-4 0,0-5 15,0-4-15,2-9 16,0-4-16,1-3 16,4-11-16,0 3 15,2 1-15,1 2 0,0 6 16,2 8-16,-2 6 15,0 5-15,0 3 0,-1 2 16,4 4-16,-1 4 16,2 2-16,-2 2 15,1 3-15,1 4 0,-3 2 16,-1 4-16,0 1 16,-5 4-16,1 5 15,-4 2-15,-2 2 0,-2 4 16,-2-1-16,-4 0 15,2 0-15,-1-3 16,2 0-16,-1-3 0,3-2 16,0-1-16,1-6 15,1-2-15,-2-4 16,2-5-16,2-2 0,0-3 16,0-5-16</inkml:trace>
  <inkml:trace contextRef="#ctx0" brushRef="#br0" timeOffset="70497.85">32800 11906 0,'0'0'0,"0"0"16,-8-4-16,-3 3 15,0 2-15,-1 3 0,-1 4 16,3-1-16,-2 6 16,1 0-16,1 1 15,2 0-15,1-4 0,4-1 16,1 0-16,0-2 15,2-2-15,3 1 0,0-2 16,2 1-16,1-1 16,3 1-16,0-2 15,2 0-15,3 0 0,0-1 16,2 0-16,3 2 16,0 0-16,0 2 15,-2-1-15,-1 3 0,-1 2 16,-2 2-16,-2 2 15,-3 1-15,-2 1 16,-4 2-16,-3 3 0,-4 1 16,-1 2-16,-3 0 15,-2 5-15,-2-1 16,0-1-16,-3 0 0,2-4 16,0-5-16,4-5 15,-2-3-15,-1-4 16,1-2-16,-1-4 0,1-2 15,1-5-15,3-1 16,1-1-16,4-2 0,2-3 16</inkml:trace>
  <inkml:trace contextRef="#ctx0" brushRef="#br0" timeOffset="70743.13">33100 12337 0,'6'0'0,"10"1"0,-17-2 15,1 1-15,0-1 0,-2 2 16,0-1-16</inkml:trace>
  <inkml:trace contextRef="#ctx0" brushRef="#br0" timeOffset="71060.77">31815 11667 0,'0'0'16,"0"0"-16,0 0 15</inkml:trace>
  <inkml:trace contextRef="#ctx0" brushRef="#br0" timeOffset="103601.74">7209 12798 0,'5'-9'0,"3"-5"16,-1 4-16,-6 6 0,3-2 15,1 0-15,-1 1 16,1 0-16,-1 1 16,1-1-16,-1 1 0,1-2 15,-1 1-15,1-4 16,-1-1-16,-1-3 16,2 0-16,-2-1 15,-1 0-15,2 1 0,-1-1 16,2 2-16,-2 0 15,1 1-15,2 3 16,-1-3-16,0 1 0,1-1 16,-1-1-16,-1-1 15,0-1-15,-1 0 16,1-1-16,-2 2 0,0-1 16,1 1-16,-1 0 15,-1-1-15,1 1 0,0-2 16,1 1-16,-1-2 15,0 2-15,0-2 16,0 0-16,0-2 0,0 0 16,-1 0-16,1-1 15,-1 2-15,0 0 16,1 0-16,-2 2 0,0 0 16,0 1-16,-2-1 15,1 1-15,0-1 16,0 2-16,-1 0 0,-2-1 15,1-1-15,0 1 16,-2-2-16,1 2 16,-1 0-16,0 2 0,-1 1 15,2 1-15,-1 1 16,1-1-16,-1 1 16,0 0-16,-1 0 0,2 0 15,-2 0-15,1 0 16,-1 0-16,0-1 15,1 1-15,0 1 0,0-1 16,0 0-16,0 2 16,0-1-16,1-1 0,-1 1 15,2 0-15,-2 0 16,2 1-16,-1 0 16,0-1-16,1 1 0,-2 1 15,1 0-15,1-1 16,-2 2-16,0-1 15,0 1-15,0 0 16,-1 1-16,-1-1 0,2 2 16,-2-2-16,0 2 15,1 0-15,-1-1 0,0 1 16,0 1-16,1 0 16,-1-2-16,0 3 15,1-1-15,-2 0 0,1 1 16,-1-1-16,2 1 15,-2 1-15,1 0 16,0 0-16,1 1 0,-1 1 16,0-1-16,-1 1 15,2 0-15,-3 1 16,0 0-16,0 0 0,0-1 16,0 1-16,1-1 15,-1 0-15,2 0 16,-1 0-16,0 1 0,1 0 15,-1-1-15,2 0 16,-2 2-16,0-1 16,-1 1-16,1-2 0,-1 1 15,2-1-15,-1-1 16,1 1-16,0-1 16,-1-2-16,3-1 0,-1 0 15,0-1-15,0-2 16,-1 1-16,2-1 0,-2 0 15,1-1-15,0 2 16,0-1-16,1 0 16,-1 0-16,0 1 15,1-1-15,-1 0 0,1-1 16,0 0-16,0-2 16,-1-1-16,2 0 0,-2 0 15,3 0-15,-1 0 16,1 1-16,1 2 15,-1-1-15,2 0 16,1 2-16,0 0 0,1-1 16,1 1-16,0-2 15,1 0-15,0 0 0,2-1 16,-1 0-16,1-1 16,2 0-16,0-2 15,2 0-15,1-1 0,0-1 16,2 2-16,-2 0 15,0 0-15,0 0 16,0-1-16,1 0 0,-1 2 16,0 0-16,1 1 15,-1 1-15,0 2 16,0-1-16,3 2 0,-2 0 16,2 0-16,0 1 15,-1-2-15,0 2 16,-1-2-16,-1 0 0,0-1 15,-1 0-15,0 0 16,0 1-16,-1-1 16,0-1-16,-1 0 0,0 2 15,0-2-15,-1 0 16,-1 1-16,2 1 16,-3-1-16,1 0 0,-1 2 15,1-2-15,-2 1 16,1 0-16,-1-1 15,-1 0-15,-1-2 0,1 1 16,0 0-16,-1-1 16,-1 0-16,0-1 0,0 1 15,-1-1-15,1 0 16,0 1-16,0 0 16,-2 1-16,2-1 15,0 0-15,-1-1 0,0 1 16,1-1-16,-1 0 15,-1-1-15,1-2 0,0 2 16,-2-1-16,2 0 16,0 1-16,0-2 15,0 1-15,-1 0 0,1-1 16,-1 1-16,0-1 16,1 0-16,-2 1 15,1-1-15,-2 0 0,2 0 16,-1-1-16,-1 0 15,0 0-15,0-1 16,1 1-16,-1 0 0,0 0 16,2 0-16,-1 2 15,0-1-15,1 0 16,0 1-16,-1 0 0,-1-1 16,1 2-16,0-1 15,-2-1-15,1-1 16,-2 0-16,2 0 0,-1 0 15,1 1-15,0 1 16,2 2-16,0 0 16,0 0-16,-1 0 0,0 1 15,1-1-15,-2 1 16,0 0-16,0 0 16,-1 1-16,-1 0 0,1 1 15,-1 1-15,0-1 16,-2 3-16,0-1 0,0 1 15,0 2-15,-1-2 16,0 2-16,-1 0 16,1-1-16,-1 0 15,1 1-15,-1 0 0,1-1 16,-1-1-16,1 1 16,1-3-16,-1 1 15,0-2-15,1 0 0,1-1 16,0 2-16,2-3 15,-1 1-15,1-1 0,0-1 16,1 0-16,-1-1 16,1-2-16,0 1 15,1-2-15,1-1 0,0 1 16,-1-1-16,2-1 16,0 3-16,0-1 15,0-1-15,1 2 0,0 0 16,0 1-16,0 2 15,0 0-15,0 1 16,1 1-16,-1 0 0,1 1 16,0-2-16,0 1 15,2 0-15,-2 0 16,1-1-16,-1 0 0,1-1 16,1 2-16,-1-1 15,0 1-15,1 0 16,0 0-16,-1 1 0,1-1 15,-1 2-15,1-1 16,-2-1-16,1 0 16,-1 1-16,0-2 0,0 1 15,1-1-15,-2 0 16,0 1-16,-2-1 0,2 0 16,-2 1-16,1 1 15,0-1-15,-1 0 16,-1 0-16,0-1 15,-1 1-15,-1-1 0,1 0 16,-2 1-16,1-3 16,-2 1-16,0 1 0,0-1 15,2 2-15,-1-1 16,1 0-16,-1 0 16,1 0-16,0-1 15,1 0-15,-1 1 0,2 1 16,-1 1-16,2 0 15,-1 1-15,1-1 0,-1 2 16,0-2-16,1-1 16,-2 1-16,1-1 15,0 0-15,-1-3 0,0 1 16,1 0-16,-1 1 16,1 0-16,1 1 15,-1 1-15,2 0 0,-1 0 16,2 3-16,-1 0 15,1-1-15,0 1 16,-1-1-16,1 1 0,0-2 16,-1 2-16,1-3 15,-1 1-15,1 1 16,-2-1-16,2-1 0,0 2 16,-1-1-16,1 2 15,-1-2-15,1 2 16,0-1-16,-1 2 0,1-2 15,0 2-15,0 0 16,-1-2-16,1 1 16,0-1-16,0 1 0,0-3 15,0 2-15,0-2 16,0 0-16,0-1 0,0 2 16,0-1-16,0 0 15,0 2-15,-1-1 16,1-1-16,0 2 0,-1-1 15,1 2-15,0-2 16,-1 2-16,1-1 16,-1 1-16,1-1 0,0 1 15,-2 0-15,1 0 16,1 0-16,-1-1 16,0 1-16,0-2 15,-1 2-15,1-2 0,-1 2 16,1-2-16,0 1 15,0 1-15,0 1 16,0-1-16,1 0 0,-1 2 16,1-2-16,0 1 15,0 0-15,-1 0 0,1 1 16,0 0-16,0 1 16,0 0-16,0-1 15,0 2-15,0-1 0,1 1 16,-1 0-16,0 0 15,0 0-15,0 0 16,0 0-16,1 0 0,-1 0 16,1-1-16,0 1 15,0 0-15,-1 0 0,1 0 16,0-1-16,1 1 16,-1-1-16,1 1 15,-1-1-15,1 1 16,1-1-16,-1 0 0,0 0 15,0-1-15,0 2 16,1-1-16,-1 0 16,0 0-16,0 0 0,1 0 15,0 1-15,-1-1 16,2 0-16,-1-1 0,-1 1 16,1 0-16,0 0 15,-1 0-15,1 0 16,0 1-16,-1-1 0,0 0 15,0 0-15,0-1 16,0 2-16,0-1 16,0 0-16,0 0 0,1 0 15,0-1-15,-1 1 16,0 0-16,2-2 16,-1 1-16,0 0 0,1 1 15,-1-2-15,2 1 16,-2 1-16,0-1 15,1 0-15,-1 1 16,0-1-16,1 1 0,-1 0 16,0 1-16,1 0 15,-1 0-15,2 1 0,0-1 16,1 0-16,0 0 16,1 0-16,0-1 15,2 1-15,-1-1 0,1 0 16,-1 1-16,3 1 15,-3 0-15,2 0 16,2 3-16,-1-1 0,0 0 16,1 1-16,1-1 15,-2 0-15,2 1 16,1-2-16,-1-1 0,1 1 16,1-1-16,1 1 15,-1-1-15,2 0 16,0 0-16,1 1 0,-2-1 15,0-1-15,0 1 16,-1-1-16,1 0 16,0 1-16,-1-1 0,1 2 15,-2 0-15,1-1 16,1 2-16,0 2 16,3 0-16,1 3 0,-1 0 15,1 0-15,-2 0 16,-1-1-16,-1 0 0,-2 1 15,-1 0-15,-2 0 16,-1-1-16,-2 2 16,-1 0-16,0 0 0,0 2 15,0 2-15,-2-1 16,2 3-16,-1 0 16,0 2-16,0 2 0,-1 0 15,1 0-15,-1 1 16,1 0-16,0-1 15,-1 0-15,1 0 16,-2 1-16,0 0 0,-1-1 16,-1 0-16,-1-1 15,2 1-15,-3 0 0,0 0 16,0 1-16,1 0 16,-1 0-16,1 0 15,0 1-15,0-1 0,1 1 16,2-1-16,-1 0 15,0-1-15,1 0 16,-1 1-16,-1-1 0,-1 2 16,0 0-16,1-2 15,-2 0-15,0-1 16,-2 1-16,2-1 0,0 0 16,2 0-16,-2 1 15,1-1-15,0-1 16,-1 1-16,1-3 0,1 2 15,0-1-15,1 0 16,-2 0-16,1-3 16,-1 3-16,1-1 0,-1 0 15,2 1-15,-1-1 16,-1 0-16,1 0 0,-1-3 16,2 0-16,-2-1 15,0 2-15,0-2 16,1 1-16,-1-1 15,0 0-15,1 2 0,-1-2 16,0 0-16,0-1 16,0 0-16,1-1 0,-1 0 15,0-1-15,2 1 16,-1 0-16,1 1 16,0 1-16,0 1 0,1 0 15,0 1-15,0-1 16,0-1-16,-1-1 15,1-1-15,-1 0 0,0-1 16,0 0-16,1 0 16,-2-1-16,0 2 15,1 0-15,1 2 0,-2-1 16,1 1-16,1 0 16,-2-2-16,0 0 15,0 0-15,1-2 0,-1 1 16,-1 0-16,1 0 15,0 0-15,1 1 16,0-1-16,0 3 0,2-1 16,-2 1-16,2-2 15,-1 1-15,1 1 16,-1 0-16,1-1 0,-1 1 16,-1 0-16,2 1 15,-2-1-15,1-1 16,-1 0-16,0 0 0,1 0 15,-1-1-15,0 1 16,1-1-16,-1 0 0,0 1 16,2-1-16,-2 1 15,1 0-15,-1 0 16,0 0-16,1 0 0,-1 0 16,0-1-16,0 0 15,0 0-15,-1 0 16,0 0-16,1 0 0,-1-1 15,0 1-15,0-2 16,1 1-16,-1 1 16,1-1-16,0 0 15,1 1-15,-2-1 0,1-1 16,1 1-16,-2 0 16,-1 1-16,1-1 0,1 1 15,-2 0-15,0-2 16,0 2-16,1 0 15,-1 1-15,1 0 0,1 0 16,0 1-16,0 0 16,2-1-16,-2 1 15,2-1-15,0 1 0,-1-1 16,0 1-16,2 2 16,-2-2-16,0 1 15,-1-1-15,1 2 0,-1-2 16,-1 1-16,0-1 15,0 1-15,0 1 16,1 0-16,-1 1 0,0-1 16,2 0-16,-2 2 15,0 1-15,0-3 16,0 3-16,-2-3 0,2 1 16,-2 0-16,0-1 15,-2 1-15,2-2 16,0 0-16,-1 1 0,1-1 15,-1 1-15,1 1 16,-1-1-16,0 0 0,1 1 16,-1-2-16,1 2 15,-1-1-15,1-1 16,-1 1-16,1-1 0,-1-2 16,-1 1-16,2-1 15,-1-1-15,0 0 16,-1 1-16,1-2 0,0 0 15,0 1-15,-2-2 16,2 0-16,0 1 16,-1-1-16,1 0 0,-1 0 15,-1 0-15,1 2 16,0 0-16,-1 0 16,0 2-16,0-1 0,0 1 15,-1 1-15,1 0 16,0-1-16,-1-1 15,1 0-15,-1 0 0,1-1 16,0 0-16,-1 1 16,1-1-16,-1 1 15,-1 1-15,1-1 0,-1 1 16,1-1-16,-1 0 16,1-1-16,-1 1 15,2 0-15,0 0 0,-1 2 16,1 0-16,1 1 15,-1 1-15,1 1 16,-1 0-16,1-1 0,-1 3 16,1-1-16,0 2 15,0-1-15,-2 1 16,1-2-16,-1-2 0,-1 0 16,1-3-16,-1 0 15,0 1-15,-1 2 16,0 0-16,1 2 0,-1 1 15,1-2-15,0 0 16,0-1-16,-1 0 0,0-2 16,1-1-16,-2-2 15,0 1-15,1-2 16,-2-1-16,1 0 0,-1-2 16,1 1-16,-1-2 15,-1 1-15,0-1 16,0-1-16,0 0 0,-1-1 15,1-1-15,-1-1 16,0-1-16,1-1 16,-1 1-16,-1-3 0,1 2 15,0-1-15,-2-1 16,1 1-16,0 0 16,0-1-16,0 1 0,-2 0 15,2 0-15,0 0 16,0 0-16,1-1 15,0 1-15,1 0 0,-1-2 16,1 1-16,0-1 16,0 1-16,-1-3 15,1 0-15,0-1 0,-2 1 16,1-1-16,-1 0 16,0-1-16,-4 2 15,-1-2-15,-1 3 0,-2-2 16,2 0-16</inkml:trace>
  <inkml:trace contextRef="#ctx0" brushRef="#br0" timeOffset="112767.15">6048 12572 0,'7'15'0,"3"19"15,-2-28-15,-3 2 0,-1-2 16,1 4-16,0 0 16,-1 1-16,1 1 15,-2 4-15,0 2 0,1 1 16,-1 0-16,0 0 15,2 3-15,-2 1 16,2 0-16,-1 0 0,1 2 16,-1-2-16,1-1 15,-2-2-15,0 0 16,0 2-16,-1 2 0,-1 0 16,-1 1-16,0 1 15,1-2-15,-1 4 16,2-1-16,-1 0 15,3-1-15,-2 0 0,1-1 16,0-2-16,-1 0 16,0 0-16,0 0 0,2 1 15,-1 0-15,0 1 16,1-2-16,-2-1 16,0-2-16,-1 0 0,0 1 15,2 1-15,-1 1 16,0-2-16,0-1 15,2-1-15,0 1 0,2 0 16,0-1-16,2 0 16,-1 0-16,2-1 0,0 2 15,0-1-15,1-1 16,-1-1-16,-1-1 16,-1 0-16,0 0 15,0 1-15,-2-1 0,0 1 16,0 1-16,1 1 15,1 1-15,0 2 16,0 0-16,1 0 0,-2-1 16,0 1-16,0-1 15,-1-1-15,1 0 0,-1 1 16,-1 2-16,0-2 16,0 1-16,-2 2 15,-1 0-15,0 1 0,-1 0 16,1 3-16,1-2 15,-1 1-15,0-3 16,0 0-16,0-3 0,0-2 16,0-2-16,0-3 15,-1 1-15,1-2 16,1 2-16,-2-1 0,-2 2 16,1 1-16,1 1 15,-1-1-15,0 2 16,0-3-16,1-1 0,-1-1 15,0-3-15,0 0 16,-2-1-16,2 2 16,-1 0-16,0 0 0,1 2 15,-2-1-15,1 0 16,0 1-16,0-1 16,0 1-16,-1-2 0,0 0 15,0 3-15,-1-2 16,1 2-16,0-2 15,-2 2-15,2-2 0,0 0 16,0 2-16,0-3 16,-1 3-16,0-2 15,1-1-15,-2 1 0,1-2 16,-1 0-16,1 0 16,-2 1-16,2 0 15,-1 0-15,0 1 0,-1 0 16,0 0-16,2-2 15,-2 1-15,2 0 16,-2-1-16,2-1 0,-2 1 16,1-1-16,-1 0 15,-1 0-15,2 1 0,-2-1 16,2 2-16,-1-1 16,-1 0-16,2 0 15,-1 1-15,-1 1 0,2-1 16,-2 0-16,2-2 15,-1 0-15,0-1 16,0 1-16,0-1 0,0-1 16,0 0-16,0 0 15,0-2-15,-1 2 16,0 0-16,0 0 0,1 0 16,-1 0-16,0-2 15,1 2-15,0-1 16,0-2-16,0 1 0,0 0 15,-1-2-15,1 0 16,-1 1-16,0-2 16,0-1-16,-1 2 0,0-2 15,0-1-15,-1 1 16,1 1-16,-1-2 16,2 1-16,-2-1 0,1 0 15,0 0-15,0 0 16,0 1-16,-1-2 15,3 1-15,-3-1 0,0 0 16,0 0-16,0 0 16,0-1-16,0 1 15,-1 0-15,0-2 0,1 1 16,-1 0-16,0 0 16,1-1-16,-1 2 15,0-1-15,-1 1 0,1-1 16,1 0-16,-1-2 15,0 2-15,1-1 16,-1 0-16,0-2 0,0 2 16,1-1-16,0-2 15,0 2-15,-1 0 0,1-2 16,0 1-16,0-1 16,0 0-16,0-1 15,0 0-15,1-1 0,-1 0 16,0-1-16,2-1 15,-2 1-15,0-1 16,0 1-16,0-1 16,0-1-16,1-1 0,-1 0 15,0 0-15,0 0 16,-1 0-16,-1-2 0,1 1 16,-1 0-16,0 2 15,-2 0-15,2 0 16,-1 2-16,1 0 0,-2 0 15,3 0-15,0 2 16,-1-1-16,1 0 16,-1 2-16,0-1 0,0 1 15,-1-1-15,0 0 16,0 2-16,0-2 16,0 2-16,0-2 0,0 2 15,0 1-15,-1-1 16,2 1-16,0-2 0,-1 2 15,-1 0-15,2-1 16,-1 2-16,0 0 16,-1 0-16,0-1 15,2 1-15,-2 0 0,3 0 16,-1-1-16,1 1 16,-1-2-16,1 0 15,-2 1-15,1 0 0,-1-2 16,1 2-16,0-2 15,0 1-15,1-1 0,0 0 16,1 0-16,-1 0 16,2-1-16,-1 0 15,1 0-15,-1-1 0,1 1 16,-1-1-16,1-2 16,0 0-16,-1 0 15,2-1-15,-1 0 0,0-1 16,1 0-16,0-2 15,0 1-15,1 0 16,-1-2-16,1 1 16,0 2-16,0-2 0,-1 3 15,1 0-15,-1 0 16,1 1-16,2 0 16,-1 1-16,2 0 0,0-2 15,2 0-15,-2 0 16,3-2-16,0 2 0,1-1 15,1 1-15,0 0 16,0 0-16,1 1 16,1 0-16,-2 0 0,2 1 15,1-1-15,-1-1 16,3-1-16,-1 0 16,-1-1-16,2-1 0,-2 1 15,2 0-15,-1 1 16,-1-3-16,2 3 0,0-1 15,-1 0-15,1-1 16,1 1-16,0 0 16,1-1-16,0 0 15,1-2-15,-1 0 0,1-2 16,0-1-16,0 1 16,-1 2-16,0-2 15,0 0-15,0 1 0,-2 0 16,1 1-16,0 1 15,0 0-15,-1-1 0,-1-1 16,1-1-16,0 0 16,0 0-16,2-2 15,0 1-15,0 1 0,0-1 16,-1 2-16,1-1 16,-1 0-16,1 3 15,0 0-15,-2 1 0,1-1 16,0 2-16,0-1 15,-1-1-15,0-1 16,2-1-16,-1 0 0,-1 0 16,0 0-16,-1 0 15,0 2-15,-2 0 16,0 1-16,-1 2 0,0 1 16,0 0-16,0 0 15,-1-2-15,2 2 16,-2-2-16,-1 0 0,1-2 15,0 1-15,0 1 16,-1-1-16,0 2 16,0 0-16,-1 1 0,1 1 15,-1 0-15,1 0 16,0-1-16,-1 0 16,0-1-16,1 0 0,-1-1 15,0-1-15,1 2 16,-1 0-16,0 1 0,0-1 15,0 2-15,0-1 16,0 1-16,-1 0 16,0 1-16,-1-1 15,-1 1-15,-1-1 0,0 0 16,-3 2-16,0-2 16,1 1-16,-2 0 15,-1 0-15,0 1 0,0 0 16,1 0-16,-1-1 15,2-1-15,0 1 0,0 1 16,2-1-16,0-1 16,2 0-16,-1 1 15,1-1-15,1-1 0,0 0 16,0 0-16,1 0 16,0 0-16,0 0 15,0 0-15,0-1 0,0-2 16,-2 1-16,2-1 15,0-2-15,0 2 16,-1-1-16,1 1 0,0 1 16,-2-2-16,2 2 15,0 0-15,0 0 16,-1-1-16,1 1 0,0-2 16,-1 3-16,0-1 15,0-2-15,0 1 16,-2-1-16,1-1 0,0 1 15,-1 0-15,1 0 16,0 1-16,-1 1 0,1 2 16,0 0-16,-1 1 15,1 2-15,-2 1 16,2-2-16,-1 0 16,-2-1-16,0-1 0,0-1 15,-1-3-15,0 1 16,2 1-16,-1 1 15,2-1-15,0 2 0,1 1 16,1 3-16,1 0 16,1 0-16,-1 0 15,2 0-15,0-1 0,1 0 16,0-1-16,1-3 16,0 1-16,0-2 15,1 1-15,0 0 0,-1 0 16,1 1-16,0 0 15,0 1-15,-1 0 0,1 1 16,0 0-16,1 2 16,0-2-16,0 0 15,1 0-15,1-1 0,-1 0 16,1 0-16,1 0 16,0 1-16,1-3 15,-2 3-15,2-1 0,0 0 16,0 0-16,-1 1 15,1 0-15,0 0 16,1 2-16,1-2 0,0 0 16,0-1-16,1 1 15,-1 0-15,0 2 16,-1-2-16,1 2 0,0 1 16,-1-1-16,2 2 15,-1 0-15,0 1 16,0 0-16,1-1 0,1 2 15,-1 0-15,0-2 16,2 2-16,-1 0 16,0 1-16,1 0 0,-1 0 15,1-1-15,-1 2 16,0 2-16,2-1 16,-2 0-16,1 1 0,-1 0 15,0 0-15,0 2 16,0-1-16,1 2 15,0-1-15,2 1 0,-2 0 16,3 0-16,-2-2 16,0 1-16,1 1 15,-3-1-15,3 2 0,-3 1 16,4-1-16,-1 3 16,1 0-16,0 1 0,1 0 15,-1-1-15,0 1 16,-2-1-16,0 0 15,-2 0-15,0-1 0,-3 0 16,1 2-16,1 0 16,-1 2-16,2 2 15,0-1-15,0 2 0,0-1 16,0 1-16,-1-2 16,3 0-16,-1 0 15,1-1-15,1-1 0,0 1 16,-1 1-16,-1 0 15,2 3-15,-1 0 16,0 3-16,0 6 0,-2 3 16,-2 7-16,0 0 15,2-2-15</inkml:trace>
  <inkml:trace contextRef="#ctx0" brushRef="#br0" timeOffset="122924.63">4113 5031 0,'9'-3'0,"11"-4"0,-17 1 16,4 1-16,-5 2 15,7-2-15,2-1 0,1 0 16,1 0 0,-1-2-16,0 1 0,-1 1 15,2-2-15,-2 0 16,0 0-16,1 0 0,-1 0 16,2-4-16,0 1 15,2-1-15,-1-2 16,1 1-16,-2 0 0,3-2 15,-3 1-15,0 0 16,2 0-16,1-2 16,0 3-16,1-2 0,0 1 15,1 0-15,1 0 16,1 0-16,-1-1 0,0 0 16,0 2-16,0-2 15,0 2-15,1-1 16,-1 0-16,-1 0 15,-3 0-15,3 1 0,0-1 16,1 0-16,-1 0 16,0 0-16,-1 0 0,-1 0 15,1-2-15,-1 1 16,-1-1-16,1 0 16,-1 2-16,0-1 0,0 1 15,0 0-15,1 1 16,1 1-16,-2-1 15,4 2-15,4 1 0,0 1 16,1 1-16,-2 2 16,-1-1-16,0-1 15,1 1-15,-2-2 0,-2 1 16,-3-4-16,0 1 16,-1-1-16,1 1 15,2 0-15,-1-1 0,2 3 16,-1 2-16,-1-1 15,0 1-15,1-1 0,1 0 16,-1 1-16,-2 0 16,0 0-16,-2-1 15,1 2-15,-1-1 16,-1 0-16,1 3 0,0-1 16,3 2-16,0 2 15,3 0-15,0 2 0,0 0 16,-1 0-16,-2 1 15,0 1-15,-1-1 16,0-1-16,0 1 0,1 2 16,1-1-16,-2-1 15,0 1-15,-1 1 16,1-1-16,1 1 16,-1 0-16,1 0 0,-1 2 15,0-1-15,0-1 16,-4 2-16,0-3 0,-1 0 15,-1 1-15,0-1 16,1 0-16,0 2 16,2 0-16,0 0 0,2 0 15,-2 0-15,-1 0 16,2 1-16,-1 0 16,-1 0-16,2 2 0,3 2 15,0-1-15,-1 1 16,1-1-16,0 1 15,-1 0-15,-2-2 0,-2 0 16,-3-3-16,-3 0 16,1-1-16,-2 0 15,1 0-15,-2 0 0,-1 0 16,1-1-16,0 2 16,-2-1-16,1 0 15,0 0-15,0 1 0,-1-2 16,0 0-16,0 1 15,0-1-15,-1 0 0,1 1 16,-1-1-16,0-1 16,1 2-16,-1-2 15,0 1-15,0-1 0,-1 2 16,1-2-16,-1 0 16,1 1-16,-1-1 15,0 0-15,0 1 16,0 0-16,-1-2 0,1 1 15,0 0-15,-1 2 16,1-2-16,0 0 16,0 0-16,-2 0 0,1 1 15,-1-1-15,-2 0 16,1-2-16,-2-2 0</inkml:trace>
  <inkml:trace contextRef="#ctx0" brushRef="#br0" timeOffset="125189.59">6107 4312 0,'9'2'15,"-1"0"-15,-1 0 0,0 2 16,-1 0-16,1 2 16,-1 0-16,0 2 15,1 2-15,0 0 0,-2 1 16,0 1-16,-2-1 15,-1 1-15,-1 1 16,1 0-16,-2-1 0,1 1 16,-1 2-16,1 4 15,0 1-15,1 0 16,-1 0-16,1 0 0,0 0 16,-2 1-16,0-1 15,-2-2-15,0-1 16,-1-1-16,0-1 0,-2-1 15,1 1-15,-3-2 16,-1-1-16,-2 2 16,-2-2-16,-1-1 0,1 1 15,-1 1-15,0 0 16,0 1-16,0 1 16,-2 1-16,2-2 0,-1 1 15,1-1-15,1 1 16,-1 1-16,2-1 15,-1 2-15,1-1 0,0-2 16,-1 0-16,1-1 16,1-2-16,-1-1 15,1-1-15,-2-1 0,-2 0 16,0 0-16,-2-1 16,-1 2-16,3 0 0,-1-1 15,0 1-15,-1 0 16,-1-1-16,-1 0 15,-1-3-15,0 0 0,2-1 16,-4-1-16,0 0 16,-2 0-16,0-1 15,0 3-15,2-1 0,1 3 16,2 1-16,0 3 16,-2 2-16,2 0 15,1-1-15,2 0 0,-1 2 16,-1-1-16,-1-1 15,0-2-15,1 0 16,0 0-16,-1 0 0,-1 0 16,1 2-16,-1-1 15,1 0-15,0 0 16,3 0-16,0 3 0,2-2 16,-1 0-16,1-1 15,-4 1-15,0-1 16,1-1-16,-2-1 0,-2-1 15,2 1-15,-4-4 16,0 1-16,1-1 16,0 1-16,0 1 0,-2-2 15,2 1-15,1 0 16,0 1-16,1 1 16,1-1-16,2 1 0,-1-2 15,0 2-15,-2 0 16,0-1-16,0-1 15,-4-1-15,2 1 0,1 1 16,0 0-16,0 2 16,1 0-16,-1 0 15,-1 1-15,0 0 0,4 0 16,-1 0-16,1 0 16,-1-1-16,1 0 15,2 0-15,-2-1 0,0-1 16,-2 1-16,0 0 15,-1-1-15,2 1 16,-1-2-16,-1 3 0,2-1 16,-1 1-16,-1-1 15,0-2-15,0 1 0,0-2 16,0-2-16,-1-3 16,0-1-16,1-3 15,2 1-15,1-1 16,0 0-16,-1 0 0,0-2 15,0 1-15,2 0 16,0 2-16,0-2 16,1-1-16,0-2 0,-1-1 15,2-1-15,1-4 16,-1-1-16,2-1 0,1-2 16,1 0-16,2-1 15,3 0-15,3 2 16,4 0-16,2 1 0,2-2 15,0 2-15,1-5 16,2-1-16,-2-1 16,1-3-16,1-1 0,0-3 15,-1 2-15,2-2 16,2-4-16,2 2 16,-1 0-16,3-1 0,-2 1 15,2 4-15,5 3 16,-3 2-16,-1-1 15,-5 2-15,-2-1 0,-1 0 16,2 0-16,1-1 16,1 4-16,1 1 15,3 0-15,1 1 0,0 4 16,-3-1-16,4 1 16</inkml:trace>
  <inkml:trace contextRef="#ctx0" brushRef="#br0" timeOffset="138109.24">13371 10950 0,'0'0'0,"0"0"0,0 0 16,0 0-16,0 0 15,9 0-15,-1 0 0,1-1 16,-1-1-16,1 0 16,-2 1-16,2-1 0,0 1 15,0 1-15,0 1 16,0 1-16,-1 1 15,-1 4-15,0 1 16,-1 0-16,-2 1 0,0 0 16,-2 0-16,-1-2 15,-2 1-15,-1-1 16,-2-4-16,0 0 0,-1-1 16,-1-2-16,0-1 15,-1 0-15,1-2 16,-1 0-16,0 0 0,3 0 15,-1 1-15,2-1 16,0 1-16,0-3 0,1 1 16,1-2-16,0 0 15,2-1-15,0 0 16,2 0-16,1 1 0,1 0 16,1 1-16,2 3 15,1 1-15,0 3 16,0 5-16,-1 1 0,1 2 15,-3 2-15,0 0 16,-4 2-16,-1-2 16,-2 2-16,-1-2 0,-3-1 15,0-1-15,-2-2 16,-1-1-16,1-4 16,-2 0-16,2-2 0,-1-2 15,0-1-15,0-2 16,1-2-16,1-1 15,0 0-15,2-2 0,-1-3 16,3 2-16,1-1 16,2 1-16,0 1 15,4 1-15,-1 3 0,3 1 16,-1 1-16,2 1 16,0 1-16,-1 2 15,1 1-15,-4 0 0,-1 2 16,1 1-16,-3 1 15,0 1-15,-2-1 16,0 1-16,-1 0 0,-2-1 16,0-1-16,-2-1 15,-1-3-15,0-2 16,-1-2-16,-1 0 0,1-3 16,0-1-16,0-2 15,1 0-15,0-2 16,3 0-16,3 0 0,1-1 15,1 0-15,4 4 16,-1-1-16,4 2 0,0 2 16,1 4-16,1 6 15,1 3-15,-2 3 16,2 4-16,-2 4 0,-2 5 16,-3-2-16,-2-1 15,-4 2-15,-1-3 16,0-3-16,-2-6 0,0-2 15,-1-4-15,2-1 16,-2-3-16,2-2 16,-1-2-16,1-1 0,-2-3 15,3-1-15,-2-1 16,2-2-16,-2 0 16,2-1-16,1 0 0,1-1 15,0 2-15,1 1 16,0 2-16,1 3 15,1 0-15,1 4 0,1 2 16,0 4-16,-1 0 16,2 3-16,-2 1 15,1 1-15,-2 1 16,-1 0-16,-1 2 0,-1-3 16,-2-5-16,-2 0 15,1-3-15,-2-2 0,0-1 16,-1-2-16,0-3 15,0-1-15,2-1 16,-1-2-16,2-1 0,1 0 16,1 0-16,2 0 15,2 0-15,2 3 16,0 3-16,3 2 0,0 2 16,1 2-16,0 2 15,1 1-15,0-1 16,0 3-16,-1-1 0,-1 0 15,-5-3-15,0-1 16,-1 0-16,-1-1 0,-1 0 16,-1 0-16,0-1 15,-1 1-15,0-1 16,0 0-16,0 0 0,1-1 16,0 2-16,1-1 15,-1 1-15,1 0 16,-1 0-16,1 0 15,0 1-15,0 1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321" units="cm"/>
          <inkml:channel name="Y" type="integer" max="17055" units="cm"/>
          <inkml:channel name="T" type="integer" max="2.14748E9" units="dev"/>
        </inkml:traceFormat>
        <inkml:channelProperties>
          <inkml:channelProperty channel="X" name="resolution" value="160.00528" units="1/cm"/>
          <inkml:channelProperty channel="Y" name="resolution" value="159.99062" units="1/cm"/>
          <inkml:channelProperty channel="T" name="resolution" value="1" units="1/dev"/>
        </inkml:channelProperties>
      </inkml:inkSource>
      <inkml:timestamp xml:id="ts0" timeString="2023-04-25T13:17:04.11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18312 6166 0,'1'9'0,"3"2"0,-1 2 0,0 4 0,1 2 0,-1 1 0,-1 6 0,2 3 16,-2 5-16,-1 4 15,-1 4-15,1 4 16,0-2-16,3 6 0,1 0 15,2 2-15,1-3 16,-2-7-16,2 0 16,-1 0-16,2 1 0,-4 0 15,-1-3-15,-2 1 16,-2-2-16,3 1 16,-2-3-16,1-3 0,0 1 15,0 0-15,-2-10 16,3-9-16,1-2 15,-1-4-15,-1 0 0,-1-4 16,2 1-16,-2-2 16,0-2-16,0-1 15,1-2-15,1-2 0,0-4 16,0-1-16,2-5 16,0-3-16,4-8 15,2-3-15,2-6 0,6-22 16,-4 16-16,0 0 15,-1 2-15,0 2 0,-5 7 16,-2 5-16,1 2 16,2 0-16,-1 3 15,1 2-15,2 1 16,-1 6-16,2 3 0,2 3 16,0 3-16,0 3 15,-1 3-15,2 5 16,3 5-16,0 2 0,7 10 15,-3 2-15,1 1 16,0 2-16,0 1 16,0 1-16,-3-6 0,-3-2 15,-3-2-15,1 1 16,0-4-16,-1-6 16,-3-2-16,-1-5 0,-2-2 15,-1-4-15,-1 0 16,-2-3-16,1-2 0,-1-4 15,0-4-15,-1-4 16,0-6-16,-2-5 16,1-12-16,1-7 0,-3 0 15,0-13-15,2-4 16,3-8-16,3 7 16,0 8-16,-1 0 0,0 1 15,1 2-15,0 0 16,2-3-16,3 5 15,-5 6-15,-4 7 0,-2 6 16,0 7-16,-1 4 16,1 9-16,3 1 15,1 4-15,1 3 0,-3 1 16,2 1-16</inkml:trace>
  <inkml:trace contextRef="#ctx0" brushRef="#br0" timeOffset="2089.14">19657 7002 0,'-11'-10'0,"-6"-8"16,-2 8-16,-2 1 0,-1 3 15,-2 1-15,2 2 16,1 2-16,0 2 16,1 1-16,1 3 0,1 2 15,-1 2-15,0 4 16,3 0-16,0 5 15,2 1-15,0 4 0,5 3 16,3 2-16,3 0 16,4 0-16,2 0 15,1-3-15,2-2 0,0 0 16,3 1-16,1-3 16,0-2-16,4-2 15,-2-4-15,3-3 0,0-3 16,1-5-16,0-2 15,-1-3-15,3-5 16,0-3-16,0-4 0,1-4 16,-1-1-16,-4-3 15,2-8-15,-2 1 16,1-1-16,-3 2 0,2-3 16,-4 1-16,-4 7 15,0 2-15,-5 4 16,-1 4-16,-2 4 0,2 1 15,-1 5-15,1 0 16,-1 2-16,1 2 16,1 1-16,-1-1 0,0-1 15,1 9-15,1 10 16,0 14-16,0-9 0,2 0 16,-2 1-16,1-1 15,2 6-15,-1-3 16,3-2-16,-1-1 0,1-3 15,1-3-15,0-3 16,1-2-16,-1-3 16,1-2-16,1-3 0,2-1 15,0-3-15,4-3 16,1-3-16,4-3 16,2-6-16,2-6 0,-3-5 15,1-6-15,-5-3 16,-3-2-16,2-7 15,-5-6-15,2-12 0,-1 0 16,-4 9-16,-2 1 16,2-5-16,-4 0 15,2 2-15,2 0 0,-4 4 16,-1 4-16,-1 7 16,2 4-16,2 6 15,-2 4-15,-2-1 0,1 6 16,-2 11-16,-2 2 15,1 3-15,-1 1 0,0 2 16,0 2-16,0 1 16,-1 7-16,0 5 15,0 5-15,-1 12 16,0 7-16,1 3 0,0 33 16,-1-25-16,-4 0 15,-1 3-15,-1 1 16,-7-1-16,2-8 0,3-1 15,0-2-15,2 2 16,0-5-16,0-1 16,8-1-16,1-3 0,4-5 15,4-6-15,-3-5 16,3-6-16,1 2 0,0-2 16,5-1-16,4-1 15,4-3-15,6-2 16,6-2-16,3-4 0,-1-2 15,6-5-15,1-1 16,-1-3-16,-5-2 16,-5-3-16,-10-1 0,-12 0 15,-2 1-15,-6 0 16,-6-2-16,2 0 16,-5 2-16,-3 3 0,-1 2 15,1 5-15,-1 2 16,1 2-16,-1 3 15,0 4-15,-2 5 0,2 3 16,1 3-16,0 4 16,2 5-16,0 2 15,2 5-15,2 1 0,3-2 16,1-1-16,1-4 16,3-2-16,-2-2 15,1-4-15,0-2 0,1-3 16,-1 0-16,2-2 15,1-1-15,2-3 16,5-1-16,1-4 0,2-2 16,7-5-16,2-2 15,2-4-15,6-4 0,-3-2 16,-4-4-16,-4 0 16,-2 0-16,-4 4 15,1-1-15,-1 0 16,-4 0-16,1-2 0,-3 2 15,-1 1-15,-2 0 16,0 2-16,0 0 16,-1 4-16,-1 1 0,-2 3 15,0 4-15,-2 1 16,0 1-16,-1 3 0,-2-2 16,-1 2-16,-3 2 15,-1 2-15,-2 1 16,-1 2-16,0 0 0,-3 3 15,1 1-15,2 0 16,3 1-16,1 0 16,0-1-16,1 0 0,0 0 15,1-1-15,1-2 16,1 0-16,1-1 16,2-1-16,2 0 0,4-2 15,2-1-15,4-1 16,1 1-16,5-1 15,4-1-15,4 1 0,11 2 16,-4 3-16,-5 2 16,-5 2-16,-1 2 15,-4 0-15,-5-1 0,-3 2 16,-5-2-16,-3 1 16,-5-1-16,-4 3 0,-4-2 15,-6 1-15,-9 5 16,-2-2-16,4-4 15,0-2-15,-3-1 0,4-2 16,2-3-16,6-3 16,7-4-16</inkml:trace>
  <inkml:trace contextRef="#ctx0" brushRef="#br0" timeOffset="4255.5">21743 7298 0,'0'0'0,"7"-9"16,0-1-16,4-1 15,4-3-15,1-2 0,5-1 16,3-3-16,3-3 16,-3-5-16,2-9 15,3-12-15,-8-8 0,4-25 16,-14 24-16,-5-7 15,5-5-15,-1 2 16,-2 1-16,2 4 0,0 5 16,0 3-16,-3 0 15,-2 3-15,-2 8 16,-4 4-16,-2 6 0,3 4 16,-4 5-16,0 3 15,1 9-15,4 17 16,-1-9-16,-1 3 0,1 3 15,1 5-15,0 7 16,1 10-16,3 13 16,1 34-16,0-14 0,1 16 15,-6-3-15,2 2 16,-3-12-16,-2 0 0,-5-3 16,1 4-16,-2-3 15,-2-1-15,-1-10 16,4 2-16,1-3 0,0-8 15,2-3-15,-1 0 16,0-5-16,2-6 16,2-13-16,1-11 0,-1 8 15,-1-3-15,2 0 16,0-3-16,0-4 16,0 3-16,2 0 0,-2 2 15,4-25-15,4-16 16,4-11-16,-3 20 15,1-8-15,0-1 0,2 1 16,3-1-16,-1 6 16,2 5-16,-1 9 15,1 4-15,7 1 0,-1 4 16,0 5-16,-1 5 16,-7 4-16,1 3 0,-3 3 15,0 7-15,-3 5 16,-1 4-16,-3 6 15,-2 2-15,-6-1 0,-1 3 16,-2-4-16,5-2 16,2-2-16,1-5 15,-1-3-15,1-7 16,3-1-16,1-3 0,0-2 16,0-2-16,3-4 15,1-4-15,1-1 16,1-4-16,0-3 0,1-2 15,3-3-15,1-3 16,0-3-16,0-7 0,-2-2 16,-3 0-16,2-2 15,0 1-15,1 7 16,-2 1-16,4 0 0,0 2 16,2 4-16,2 4 15,0 4-15,6 2 16,-2 3-16,-1 2 0,-6 3 15,-5 0-15,-5 1 16,-4-2-16,1 1 16,-5 1-16,-1 1 0,-4-1 15,-4 1-15,-3 1 16,-3 2-16,-10 0 16,-1 3-16,1 3 0,0 2 15,-1 4-15,4 1 16,5 1-16,4-1 15,2 0-15,3-1 0,2 1 16,4 0-16,2-1 16,2 0-16,3-2 15,1-1-15,2 0 0,1-1 16,1-2-16,1-2 16,1-1-16,-2-2 15,0-3-15,-1 0 0,1-3 16,0-1-16,1-3 15,0-2-15,0-3 16,0-2-16,-1-4 0,2 1 16,0-3-16,-1 0 15,0-4-15,-1-1 16,-1-2-16,-1 1 0,-2 1 16,-2 3-16,-1 3 15,0 4-15,-2 4 16,-1 2-16,0 3 0,0 2 15,-1 1-15,0 1 16,-1 3-16,2-3 0,0-1 16,-4 21-16,-5 14 15,6-11-15,-1-1 16,1-2-16,1 1 0,1-1 16,2-1-16,1-2 15,4-2-15,1-3 16,5-1-16,2-2 0,2-2 15,0-5-15,1-4 16,1-4-16,0-6 16,-2-4-16,0-6 0,3-5 15,-3-4-15,-2-1 16,2-8-16,-1 1 16,-3 5-16,-2 4 0,-1 5 15,-2 5-15,-2 4 16,0 4-16,-3 2 15,1 3-15,-2 3 0,-1 2 16,0 2-16,-1-1 16,-1 5-16,-4 7 15,2-3-15,-2 3 0,1 1 16,-3 5-16,0-1 16,0 0-16,2-3 15,1-1-15,2-6 0,-1 0 16,3-3-16,0-1 15,2-2-15,4-1 0,2-1 16,3-1-16,2-1 16,5 1-16,6 1 15,5 0-15,-3 2 16,2 2-16,8 5 0,-4 1 16,-2 2-16,-1 0 15,-4 1-15,-4 1 16,-4 0-16,-5 1 0,-5-1 15,-3 1-15,-4-3 16,-4 1-16,-5-2 0,-6-1 16,-8 0-16,-7-3 15,-2-1-15,-4-1 16,7 0-16,6 2 0,9-4 16</inkml:trace>
  <inkml:trace contextRef="#ctx0" brushRef="#br0" timeOffset="6672.2">24039 7114 0,'0'0'0,"0"0"0,5-9 16,1-1-16,1 1 16,0-1-16,3 0 15,3 0-15,5-2 0,3-2 16,1 1-16,-1-3 16,1-1-16,-8 0 15,-3-4-15,-5-3 16,-5-3-16,-1-2 0,-2-1 15,0 4-15,-1 3 16,4 4-16,-1 2 0,2 5 16,-1 3-16,0 4 15,-1 2-15,1 4 16,1 4-16,-1 2 0,0 6 16,2 2-16,-2 14 15,2 25-15,-1-22 16,2 6-16,-5-2 0,-4-5 15,-1 1-15,1-6 16,-3-2-16,3-7 16,-2-4-16,1-3 0,3-5 15,-2-2-15,1-3 16,-1-2-16,1-5 16,0-4-16,-1-6 0,1-13 15,1-5-15,6-4 16,7-13-16,6-1 15,6 8-15,3 6 0,3 7 16,-2 4-16,3 10 16,-3 7-16,-2 8 0,1 4 15,0 7-15,0 2 16,-1 6-16,-1 9 16,-4 3-16,-3 1 0,-4-3 15,-5-2-15,-9 6 16,-2 1-16,-5-6 15,-2-4-15,-1-4 0,3-3 16,-1-4-16,2-4 16,2-1-16,0-2 15,2-3-15,0-2 16,-1-4-16,1-4 0,2-3 16,2-6-16,2-2 15,2-5-15,9-11 16,1 3-16,3 2 0,5-1 15,4 3-15,-2 7 16,0 9-16,-3 5 0,-1 5 16,-3 4-16,1 4 15,1 4-15,2 3 16,-2 3-16,-1 3 0,-1 5 16,-5 2-16,-2 0 15,-3 4-15,-2-1 16,1-1-16,-4-2 0,0 0 15,-1-3-15,-2-3 16,0-1-16,0-3 16,1-3-16,-1 1 0,1-3 15,0-3-15,1-1 16,0-2-16,3-2 16,-1-2-16,2-2 0,1-3 15,1-2-15,1-3 16,-1-1-16,5-7 15,-1-4-15,1 0 0,-1-2 16,1-4-16,2 0 16,0 0-16,2 1 0,3 0 15,-1 5-15,3 4 16,1 3-16,3 4 16,-2 3-16,-1 2 15,-3 4-15,0 0 0,-5 1 16,-2-1-16,-1 2 15,-7 0-15,-1 1 0,-2 1 16,-4 0-16,-5 2 16,-3 0-16,-3 0 15,-5 3-15,-9 3 16,-4 3-16,3 1 0,4 4 16,-1 4-16,4 3 15,6 0-15,4 0 0,5-2 16,5-2-16,2-3 15,2 0-15,3 1 16,2 1-16,5 0 0,3-3 16,2-3-16,2-2 15,1-2-15,2-4 16,1-2-16,1-4 0,1-3 16,-2-1-16,0-4 15,-4-2-15,0-5 16,-4-5-16,-6-4 0,-3 1 15,-5-4-15,-3-3 16,-2 1-16,1 2 16,1 4-16,1 5 0,2 4 15,0 4-15,1 1 16,3 1-16,-2 2 16,1 2-16,3 0 0,1 2 15,1 0-15,1 0 16,2 1-16,3 0 15,0 0-15,2 1 0,-1-1 16,-1 1-16,0 2 16,-3 1-16,-1-1 0,-2 1 15,-1 1-15,-1 2 16,-2 0-16,1 2 16,-2 1-16,0 3 15,-1 1-15,0 5 0,1 1 16,-2 1-16,0 0 15,2 1-15,-2 0 0,2 2 16,1-1-16,-1-4 16,0-1-16,-2-5 15,-1-2-15,0-2 16,-1-3-16,0-1 0,-2-2 16,0-1-16,-1-1 15,0-3-15,-1-1 0,0-2 16,0-1-16,0-2 15,1-2-15,-1-5 16,2 0-16,2-1 0,2 1 16,0-5-16,0-3 15,2-2-15,1 2 16,1 3-16,-1 2 0,3 2 16,0 5-16,1 0 15,2 5-15,0 3 16,0 3-16,3 3 0,0 1 15,3 4-15,0-1 16,4 5-16,1 0 16,-1 0-16,3 0 0,3-1 15,-2-3-15,2-4 16,-3-2-16,-5-2 16,-3-3-16,-1 0 0,-3-3 15,-2-1-15,-1-2 16,0-1-16,-2-2 15,-3 1-15,0 1 0,-2-1 16,-3 3-16,0 1 16,-3 4-16,-1 1 15,-2 4-15,-2 3 0,-2 2 16,-3 6-16,2 4 16,-1 2-16,-4 8 0,1 3 15,4 0-15,1 0 16,3 3-16,3-4 15,3-3-15,4-7 16,1-1-16,0 0 0,3-3 16,2-1-16,1-2 15,5-1-15,4-2 16,4-2-16,4-3 0,5-3 16,1-3-16,-1-1 15,3-3-15,1-1 16,-4-1-16,-4-3 0</inkml:trace>
  <inkml:trace contextRef="#ctx0" brushRef="#br0" timeOffset="10243.15">26670 7027 0,'0'0'16,"0"0"-16,8 4 16,3 0-16,2-1 15,2 0-15,2 0 0,3-1 16,6-3-16,1-1 16,0-3-16,5-5 15,1-5-15,-5 1 16,-2-6-16,-3-4 0,-3-1 15,-3-4-15,-1 0 16,-1-3-16,-2 1 0,-3-2 16,-1-2-16,-4-1 15,0 4-15,-3 3 16,-4 5-16,-2 3 0,1 4 16,1 2-16,2 4 15,-1 2-15,1 3 16,0 3-16,-1 3 0,1 1 15,1 3-15,-1 3 16,1 4-16,1 1 16,-1 4-16,1 3 0,0 6 15,-1 0-15,-2 3 16,-2-1-16,1 3 16,0-2-16,1-2 0,1-3 15,0-2-15,0-3 16,0-1-16,0-2 0,1-6 15,-1-2-15,0-2 16,1-3-16,-1-3 16,0-1-16,0-4 0,1-2 15,-1 7-15,-1 2 16,2-30-16,-1-10 16,1 12-16,0-2 0,2-9 15,-2 1-15,-1 3 16,0 1-16,1 1 15,-1 3-15,3 2 16,3 3-16,1 0 0,4 4 16,-1 4-16,2 4 15,5 1-15,3 3 16,3 4-16,1 3 0,-2 2 16,0 3-16,1 1 15,0 0-15,3 1 0,0-1 16,-1 2-16,0 0 15,-3-3-15,-1-1 16,-1-1-16,-3-2 0,-6-2 16,-1 0-16,-3 0 15,-2-1-15,-1-1 16,-1 1-16,-1 0 0,0-2 16,-2 2-16,0-2 15,0 1-15,0 1 16,0-1-16,1 2 0,-1 1 15,-1 0-15,-1 1 16,-2 0-16,-1 1 16,-2 0-16,-2 1 0,-2 1 15,-2 0-15,0 1 16,-1 0-16,-2 0 16,3 2-16,0-2 0,2 3 15,0 0-15,0 0 16,-2 4-16,2-1 0,2 1 15,2 1-15,-1 0 16,2 1-16,2 0 16,-1 2-16,3-1 15,0 1-15,1 0 0,1 0 16,-2-1-16,2 1 16,2 0-16,-1 1 0,0 0 15,1-1-15,0 1 16,3-2-16,-1 0 15,4-1-15,1 1 0,3-2 16,1-1-16,0-1 16,0-2-16,0-1 15,0-3-15,-1-2 0,1 1 16,-1-4-16,1-2 16,1-2-16,-1-2 15,1-1-15,-2-3 0,0 0 16,-2-3-16,0-2 15,-2-2-15,0-2 16,-1-4-16,-2 2 0,0 0 16,-2 0-16,-2 1 15,0 0-15,-2 2 16,1 1-16,-1 4 0,-1-1 16,1 4-16,-2 1 15,1 2-15,0 1 16,0 3-16,1 0 0,-1 3 15,2 0-15,0 2 16,0 3-16,0-1 16,0 4-16,2-1 0,-1 3 15,0 3-15,1 0 16,0 5-16,0 0 16,2 1-16,-1 0 0,2-1 15,-2-1-15,1 3 16,0-3-16,-1 1 0,1-1 15,-1-1-15,1 0 16,0-3-16,0 0 16,2 0-16,-1-2 0,2-3 15,2 0-15,1 0 16,2-4-16,1 1 16,1-4-16,2-3 0,-1 0 15,3-4-15,0-2 16,-2-2-16,-2-2 15,-1-3-15,-1-6 0,-3-1 16,-3 1-16,1-1 16,-1-4-16,-3 1 15,0-1-15,-1 4 16,-1-1-16,-1 2 0,0 3 16,-1 4-16,-1 2 15,2 3-15,-1 3 0,1 4 16,-1 1-16,1 2 15,-1 2-15,0 3 16,0 1-16,1 3 0,0 2 16,0 3-16,1 0 15,0 8-15,0-1 16,1 1-16,0-1 0,0-1 16,0 1-16,1-2 15,2 0-15,2-2 16,0 0-16,2-3 0,1-2 15,2-2-15,0-1 16,1-2-16,1-4 16,1-1-16,3-2 0,0-2 15,0-4-15,0-2 16,1-3-16,-1-2 16,-2-4-16,0-2 0,-4-1 15,-4-2-15,-1-1 16,-5 1-16,0 0 0,-1 0 15,-1 5-15,0 1 16,-1 4-16,0 3 16,1 3-16,0 3 15,-1 1-15,1 3 0,0 2 16,0 3-16,-1 5 16,1 2-16,0 4 15,1 2-15,1 7 0,-1-1 16,3 1-16,-2 0 15,0-1-15,0-1 16,1-5-16,-3-2 0,0-6 16,0-2-16,0-4 15,0-1-15,0-4 0,0-3 16,0-1-16,0-3 16,0-4-16,0-2 15,0-3-15,0-6 0,0-4 16,1-1-16,2-3 15,2-5-15,0 2 16,3 2-16,4 0 0,1 4 16,0 4-16,-1 3 15,-2 4-15,2 3 16,-1 3-16,-1 2 0,0 4 16,1-1-16,0 4 15,0 3-15,2 3 16,0 3-16,0 2 0,0 2 15,-3 2-15,0 2 16,-2 1-16,-1 2 16,0-1-16,-1 1 0,-1-1 15,-1-2-15,-2 1 16,-1-2-16,0-1 16,-2 1-16,0-2 0,1-1 15,-1 1-15,1-3 16,-1 1-16,1-1 0,-1-1 15,1-1-15,0-1 16,1-1-16,-1 0 16,1 0-16,-1-1 0,1-2 15,0 2-15,1-1 16,-1-1-16,2 2 16,-1-2-16,0 1 15,1-2-15,0 1 0,-1 1 16,0-2-16,1 0 15,-1 1-15,0 0 0,0-2 16,-1 1-16,0-1 16,0 0-16,1 0 15,0 0-15,-1 1 0,0 0 16,0-1-16,0 1 16,1 0-16,0 1 15,-1-1-15,1 1 0,0-1 16,0 2-16,1-1 15,0-1-15,-1-1 16,0 2-16,0-2 0,0 0 16,-1-1-16,1 1 15,0-1-15,4 2 16,2-3-16</inkml:trace>
  <inkml:trace contextRef="#ctx0" brushRef="#br0" timeOffset="11356.48">28993 5861 0,'-21'-14'15,"-28"-17"-15,18 22 16,2 5-16,2 1 0,-2 3 16,-3 5-16,-2 3 15,8 4-15,4 3 0,2 4 16,1 6-16,1 4 16,4 5-16,2 2 15,5 7-15,1 2 0,6 8 16,3 1-16,3-4 15,-3 1-15,5-2 16,1 2-16,-1 4 0,0-3 16,-2 2-16,1 2 15,3 1-15,-2-3 16,-1 1-16,-3-1 0,-2-6 16,1-4-16,-3-6 15,-3-5-15,-3-4 16,-6-2-16,4-2 0,-1-6 15,1-10-15,2-1 16,1-1-16,-1-4 16,-1-2-16,-1-3 0,1-4 15,-2-8-15</inkml:trace>
  <inkml:trace contextRef="#ctx0" brushRef="#br0" timeOffset="11557.15">28596 6673 0,'8'-14'0,"4"-8"0,1 9 16,4 3-16,8-2 16,1 5-16,2 0 15,-1 2-15,0 1 0,5 2 16,2-2-16,-3 0 15,-3-2-15</inkml:trace>
  <inkml:trace contextRef="#ctx0" brushRef="#br0" timeOffset="12795.56">29055 6515 0,'0'0'16,"0"0"-16,-6-6 16,-2 0-16,-3 0 15,-4 3-15,-3 2 0,3 1 16,-3 2-16,3 3 15,-3 2-15,2 4 16,3 0-16,3 1 0,1 3 16,1 0-16,1 3 15,0 2-15,0-1 16,1 1-16,2-1 0,0 0 16,3 0-16,2-3 15,2-2-15,1-1 16,3-3-16,2-1 0,1-2 15,1-2-15,2-2 16,3 0-16,0-3 16,2-4-16,1-1 0,0-4 15,0-3-15,-4-2 16,0-2-16,-2-2 0,-3-2 16,-1 1-16,-2 0 15,-3 3-15,-2 0 16,1 3-16,-2 0 0,-1 5 15,0 3-15,-1-1 16,1 4-16,0 2 16,1 1-16,0 0 0,-1-1 15,1 3-15,-1 5 16,2 13-16,5 13 16,0-10-16,2-1 15,0-1-15,1 1 0,3-1 16,-1-2-16,2-3 15,0-4-15,2-3 16,1-3-16,-2-4 0,4-1 16,0-5-16,1-3 15,2-7-15,-2-1 0,-1-6 16,-3-5-16,2-6 16,-1-7-16,-4-3 15,1-5-15,-1-9 0,-3 0 16,-1-8-16,-9 12 15,4 4-15,1 2 16,1 2-16,-7 6 0,-2 3 16,0 4-16,-1-1 15,1 9-15,3 8 16,0 6-16,3 1 0,-3 6 16,0-2-16,0 3 15,0 1-15,0 0 16,2 16-16,0 2 0,4 15 15,6 31-15,-3-14 16,1 10-16,0-5 16,-2-3-16,-7 1 0,-7-10 15,7 0-15,4-2 16,-1-5-16,2-1 16,2-5-16,0 1 0,3-6 15,1-7-15,-2-7 16,-2-5-16,-1-3 0,2-1 15,-1-3-15,3-1 16,1-5-16,1-3 16,3-5-16,3-6 0,1-6 15,0-5-15,1-9 16,-2-1-16,0-5 16,-1-6-16,-1-5 15,-9 4-15,-4 6 0,3-2 16,-3-1-16,-1 5 15,-2 3-15,-4 4 0,3 3 16,0-1-16,-2 3 16,0 7-16,1 3 15,0 8-15,-1 5 0,0 2 16,1 5-16,0 2 16,0 2-16,-1 5 15,0 4-15,-2 5 0,2 3 16,-1 38-16,0-7 15,2 1-15,2 6 16,2-4-16,0 4 0,0-8 16,-2-9-16,4-1 15,-2-3-15,1-2 16,-1 0-16,4-4 0,-1-8 16,2-3-16,2-5 15,0 2-15,1-3 16,4-2-16,1-3 0</inkml:trace>
  <inkml:trace contextRef="#ctx0" brushRef="#br0" timeOffset="15235.31">30420 6681 0,'22'-6'0,"22"-1"0,-26-3 15,8-1-15,2-2 16,2-4-16,4-9 15,-6-2-15,-2-5 0,5-13 16,-8 0-16,2-12 16,-7 7-16,-9-1 15,1 1-15,0-1 0,-7 2 16,2 6-16,-1-2 16,1 1-16,0 5 15,0 2-15,-3 2 0,-1 12 16,-2 6-16,0 8 15,-4 3-15,3 4 0,0 1 16,0 3-16,-3 3 16,2 5-16,-2 4 15,0 14-15,0 15 16,2 6-16,-4 32 0,4-21 16,2 13-16,1-16 15,0-7-15,0 0 16,0-4-16,1 1 0,0-2 15,2-2-15,4-9 16,2-5-16,1-3 0,7-4 16,-4-7-16,-1-3 15,2-3-15,0-3 16,1-4-16,2-4 0,0-3 16,6-8-16,-2-4 15,6-8-15,-5-7 16,-2-7-16,-1-5 0,1-11 15,-8 1-15,-7-1 16,1 2-16,-3-2 16,2-2-16,-5 2 15,-4 5-15,5 2 0,-3 4 16,-4 2-16,2 4 16,0 8-16,-1 0 0,3 8 15,0 4-15,3 10 16,0 9-16,-2-6 15,0 4-15,1 2 0,-2 4 16,2 5-16,0-8 16,2 40-16,-1-8 15,1 15-15,1 29 0,-2-20 16,1-3-16,1 5 16,-4 0-16,-4-13 15,1 2-15,-2 1 0,3-4 16,0 0-16,-2-4 15,1-2-15,0-7 16,3-3-16,1-5 0,0-7 16,1-8-16,-1-4 15,0-5-15,0 5 16,0-6-16,0-1 0,0 1 16,0 2-16,3-15 15,1-15-15,0 2 16,3-4-16,2-3 0,2-5 15,4 2-15,3 6 16,0 3-16,0 5 16,0 3-16,0 4 0,-3 6 15,-1 2-15,1 5 16,-4 2-16,1 3 16,1 3-16,-3 4 0,-1 2 15,-2 6-15,0 4 16,-1 4-16,-3 0 0,-1 4 15,0 0-15,2-3 16,-1 1-16,2-3 16,-1-3-16,1-3 15,-1-1-15,3-3 0,-2-3 16,2-1-16,0-1 16,2-3-16,0-3 15,0-1-15,1-2 0,1-1 16,-1-3-16,1-3 15,-1-3-15,0-3 0,-1-5 16,0-2-16,0-3 16,3-3-16,0-1 15,4 1-15,1 1 0,4 2 16,-1 3-16,1 3 16,-3 5-16,-2 2 15,-2 2-15,-4 4 0,-1 0 16,-2 1-16,-4 2 15,1 0-15,-3 0 16,-2 1-16,-3 0 0,-2 1 16,-3 0-16,-2 0 15,-2 2-15,-1 3 16,-6 2-16,0 3 0,1 2 16,1 4-16,2 3 15,1 1-15,2 0 16,3 2-16,2-1 0,3-1 15,1-2-15,3-1 16,2-2-16,3-2 0,0-1 16,3-2-16,0-4 15,2-2-15,1 0 16,2-4-16,2-3 0,4-4 16,-1-2-16,-1-5 31,7-10-31,-5 1 0,1-3 15,-3 2-15,-4 0 16,-2-2-16,-1-1 0,-3 4 16,-1 3-16,-2 4 15,-1 6-15,-1 3 0,-1 2 16,0 3-16,0 4 16,1 3-16,-1 3 15,1 6-15,-1 3 0,2 2 16,0 2-16,4 7 15,-2-2-15,3-3 0,1-2 16,2-3-16,0-4 16,2-2-16,2-7 15,-3-2-15,2-4 0,1-3 16,-1-3-16,-4-8 31,3-10-31,0 0 0,0-3 16,-1 0-16,-2 0 0,0 2 15,-1 1-15,-2 1 16,-1 4-16,-1 5 0,0 7 16,-2 1-16,-1 5 15,-1 2-15,0 4 16,-1 3-16,1 3 0,-2 2 16,1 3-16,-2 10 15,2-1-15,0 3 16,0-1-16,2 0 0,-1-4 15,1-4-15,-1-3 16,-1-7-16,1-4 0,0-1 16,1-5-16,-2-4 15,1-1-15,-1-5 16,0-4-16,0-3 0,0-10 16,2-2-16,1-1 15,2 0-15,4-3 16,2 3-16,3 3 0,-1 2 15,0 4-15,-1 3 16,-1 5-16,-1 3 16,2 1-16,0 3 0,-1 3 15,0 0-15,0 4 16,-1 4-16,1 0 16,0 4-16,-2 4 0,-2 4 15,-1 3-15,-2 3 16,-2 6-16,0 0 15,0 0-15,-1 0 0,2 0 16,-2-3-16,1-5 16,0-4-16,1-1 15,0-3-15,0-3 0,1-3 16,0-2-16,2 0 16,2-2-16,1-1 15,3-1-15,2-1 0,2 0 16,3 0-16,4 1 15,3-2-15,0 2 16,1 2-16,2-2 0,1 0 16,-2-2-16,-2 0 15,-4-2-15,-1-3 16</inkml:trace>
  <inkml:trace contextRef="#ctx0" brushRef="#br0" timeOffset="15796.33">30760 6232 0,'5'-9'0,"1"0"16,0 0-16,3 0 16,5 1-16,2 0 15,6 0-15,0 4 16,2 2-16,4-2 0</inkml:trace>
  <inkml:trace contextRef="#ctx0" brushRef="#br0" timeOffset="17667.68">18518 7832 0,'0'0'0,"0"0"16,0 0-16,-9 1 0,-2 3 15,-4 1-15,-2 2 16,-1 0-16,-1 1 16,-1 2-16,-2-2 0,0 1 15,-3 0-15,-1 0 16,2-2-16,-2 1 15,2 0-15,-3-1 0,-2 1 16,2 0-16,1-1 16,6-2-16,5-1 15,2-3-15,7 0 0,1-1 16,1 0-16,1 0 16,2 0-16,1-1 15,2-1-15,1 0 0,-1 0 16,2 0-16,1 0 15,0-2-15,2 2 16,-1 0-16,0 1 0,1 1 16,0 1-16,0 2 15,-1 4-15,0 1 16,-3 3-16,1 2 0,-2 5 16,-2 2-16,-6 2 15,1 0-15,-3 0 0,-6 8 16,2 2-16,-1 0 15,-1 7-15,3-3 16,-1 0-16,-2 2 0,4-4 16,1-2-16,1-2 15,-1-7-15,0-3 16,0-6-16,0-1 0,1 3 16,-1-1-16,0 0 15,2-2-15,0 0 16,2-3-16,1-4 0,0 0 15,2-3-15,1 0 16,1-1-16,-1-1 16,2-1-16,-1-1 0,2-1 15,0-2-15,1 0 16,0-1-16,1-1 16,2-1-16,1-1 0,2 0 15,0 0-15,2 2 16,3-3-16,3 1 15,2 1-15,2 2 0,6 0 16,1 1-16,1 1 16,0 2-16,2 0 15,1 2-15,-1 3 0,-1 0 16,-3 1-16,-4 0 16,0 1-16,-3-2 15,-2 1-15,-5-4 0,-1-3 16,-2-3-16</inkml:trace>
  <inkml:trace contextRef="#ctx0" brushRef="#br0" timeOffset="17962.88">18068 8279 0,'12'-3'0,"5"-1"16,2 1-16,5 1 15,7 2-15,4 0 16,1 0-16,2 2 15,2 0-15,4 0 0,-5 1 16,-11-3-16,-4-4 16,-1-4-16</inkml:trace>
  <inkml:trace contextRef="#ctx0" brushRef="#br0" timeOffset="23479.89">18712 8286 0,'0'0'0,"0"0"15,0 0-15,-6 8 0,2 2 16,0 2-16,0 1 15,2 2-15,1 0 16,0 1-16,1 1 0,1-3 16,0 0-16,0-2 15,0-1-15,-1-1 16,1-2-16,-1 0 0,-1-1 16,0-1-16,1-1 15,-1-1-15,0 0 16,1-3-16,-1 0 0,1-2 15,0-2-15,0-1 16,-1-2-16,-1-3 0,1-1 16,0-3-16,1-4 15,-1-3-15,2-1 16,1-1-16,3-6 0,3 0 16,2 2-16,2 1 15,4 3-15,1 4 16,0 4-16,2 4 0,0 3 15,0 3-15,-1 1 16,1 4-16,-1 4 16,0 2-16,-1 3 0,-1 1 15,3 3-15,-3 1 16,-1 0-16,-4 2 16,-3 0-16,-3 0 0,-1 1 15,-4 0-15,1-1 16,-1 0-16,1 0 15,1-1-15,-1-3 0,2-1 16,1-1-16,-1-1 16,3 0-16,0 1 15,1-4-15,1 2 0,0-2 16,2-3-16,0 0 16,1-3-16,0-1 15,0-2-15,1-3 0,-4-4 16,1-1-16,-2-4 15,-2-4-15,-2-2 16,-3-1-16,1-3 0,0-4 16,0 0-16,0 4 15,4 1-15,2 2 0,3 3 16,2 1-16,4 3 16,0 2-16,6 0 15,1 5-15,2 1 0,-2 3 16,-1 0-16,0 1 15,-3 0-15,1 0 16,-1 0-16,0-1 0,0 2 16,-3 0-16,1-1 15,-2 1-15,-3-2 16,-5 1-16,-3 1 0,-3 1 16,-4-2-16,-3 2 15,-4-1-15,-1 1 16,-3 1-16,-4 0 0,-1 1 15,-4 3-15,3-1 16,4 2-16,0-2 16,2 2-16,1-1 0,-3 2 15,2 0-15,-2 1 16,1 1-16,1 1 16,0-1-16,-1 3 0,3-1 15,-2 2-15,3 1 16,1 0-16,2 1 15,3 1-15,2-2 0,0-1 16,3 1-16,3-2 16,0 0-16,1 0 15,2-1-15,1-2 0,0 1 16,2 0-16,1-2 16,3-1-16,-1 0 15,3-1-15,0-3 0,2-2 16,-1-1-16,4-2 15,0-3-15,0 0 16,0-2-16,-2-2 0,1-3 16,-1-1-16,-3-2 15,0 1-15,1-5 0,-3 1 16,-3 0-16,-1 0 16,-1 0-16,-4 1 15,0 2-15,-3-1 0,-1 4 16,0-2-16,0 1 15,-1 2-15,-2 2 16,1 1-16,1 1 0,-1 3 16,1 0-16,-2 2 15,2 2-15,0 1 16,0 2-16,0 1 0,0 3 16,0 2-16,0 2 15,-2 0-15,2 6 16,0 0-16,1 2 15,1 1-15,0 1 0,3 8 16,-2-1-16,0-1 16,-1-1-16,1 6 0,2-3 15,-1 0-15,1 1 16,-3-2-16,-1 2 16,1 2-16,-1 2 0,0 1 15,-2 3-15,-2 0 16,0-4-16,-5 4 15,-1 2-15,-4-7 0,-2 0 16,-1-5-16,-3-5 16,2 0-16,-2-4 15,-6-2-15,-4-4 0,-1-2 16,0-5-16,-4 1 16,-2-5-16,3 0 15,10-4-15,3 1 0,7-2 16,5 0-16,4 1 15,-1-3-15,4 0 16,1-3-16,2-2 0,1-3 16,6-5-16,4-4 15,3 1-15,6-9 0,3-1 16,1-2-16,9-6 16,1 0-16,2-3 15,-2 2-15,-5 2 0,-6 4 16,-1-3-16,1 0 15,0-2-15,-7 0 16,0 1-16,4-4 16,0 0-16,-1 0 0,0-2 15,0 3-15,-3-1 16,-1-1-16,-2 2 0,1 0 16,-2 0-16,-2 0 15,-1 2-15,-1 1 16,-1 1-16,0 2 0,-2 8 15,1 4-15,1 10 16,-2 2-16,-4 4 16,-1-2-16,-1 1 0,0 1 15,-1 3-15,1 1 16,-1-1-16,0 3 16,-2 2-16,2 2 0,-1 1 15,0 4-15,1 3 16,-2 2-16,2 7 15,0 4-15,0 4 0,0 9 16,-1 1-16,-1 1 16,0 1-16,1-3 15,-4-1-15,0-2 0,0-4 16,0 1-16,2-4 16,-1-1-16,0-1 15,-1-2-15,3 0 0,0-2 16,3 0-16,0-1 15,3-2-15,1-2 16,1-5-16,2 0 0,0-1 16,1-2-16,1-2 15,0-1-15,0-3 0,0-2 16,0-2-16,1-4 16,1-3-16,-1-4 15,-1-1-15,1-4 0,4-9 16,0 0-16,2 0 15,0 2-15,1 0 16,1 3-16,2-1 0,0 1 16,0 3-16,3 3 15,0 6-15,3 2 16,2 4-16,-5 4 16,-1 3-16,-2 2 0,-7 0 15,-2 0-15,-3-1 16,-4 0-16,-2-1 0,-2 0 15,-5 0-15,0-1 16,-4 0-16,-4-1 16,-1 0-16,-4 2 0,-6-1 15,1 1-15,2 0 16,1 4-16,1 1 16,1 3-16,1 1 0,3 0 15,1 0-15,1 0 16,2 2-16,2-1 15,0 2-15,3 0 0,1 2 16,2-3-16,2 2 16,1-3-16,3 0 0,-1-3 15,3 0-15,1-2 16,1-2-16,2 0 16,3 0-16,1-3 15,1-1-15,-1-1 0,1-2 16,-1-1-16,5-4 15,0-3-15,0-2 16,-1-2-16,2-5 0,-3-2 16,0 0-16,-4 0 15,1-2-15,-3 0 0,-4 2 16,-2 2-16,-3 6 16,-2 1-16,0 3 15,0 2-15,-1 3 0,0 2 16,-3 0-16,1 2 15,0 1-15,-1 4 16,0 0-16,-1 3 0,2 2 16,-1 3-16,1-1 15,1 2-15,1 0 16,1 1-16,5 0 16,1-2-16,3-3 0,1-2 15,1-1-15,2-1 16,1-3-16,-2 0 15,4-4-15,0-2 0,1-2 16,2-3-16,-2-2 16,0-2-16,-1-2 0,-3-3 15,-1-4-15,0-1 16,-3 0-16,-2 2 16,0 2-16,-1 2 0,-3 5 15,0 4-15,-2 1 16,1 3-16,-1 3 15,-1 2-15,1 3 0,-1 4 16,-1 2-16,1 3 16,-1 6-16,-1 1 15,1 1-15,-1-2 0,0-2 16,-3-1-16,1-5 16,-2-3-16,1-2 15,-1-2-15,3-3 0,0-3 16,1-3-16,1-2 15,2-3-15,1-2 16,0-2-16,1-2 0,3-8 16,0 0-16,3 0 15,2-2-15,3 1 0,2 0 16,1 3-16,1 5 16,3 0-16,-3 4 15,1 3-15,-1 3 0,-1 1 16,-2 4-16,-2 1 15,-1 3-15,-3 0 16,-1 3-16,0 1 0,-3 1 16,0 1-16,-2 1 15,-1 0-15,0 1 16,-2 1-16,-2 0 0,0 0 16,0 1-16,-1-2 15,-1 1-15,0 1 16,-1-2-16,1-1 15,2 0-15,-1 0 0,3-1 16,0-3-16,3 1 16,-1-1-16,1-3 0,2 1 15,0-2-15,2 1 16,2-3-16,1-1 16,1-1-16,1-2 0,2 1 15,0-4-15,2 0 16,0-3-16,-1-1 15,1-1-15,1-4 0,-2 2 16,0-2-16,-3 1 16,0-1-16,0 1 15,-4-2-15,1-2 0,-1-1 16,0 0-16,-1 2 16,1 2-16,-1 0 15,1 4-15,0 1 0,0 2 16,0 1-16,2 2 15,-1 0-15,0 2 16,-1 0-16,3 0 0,0 2 16,2 1-16,-1 1 15,3 2-15,-1-1 0,3 1 16,0 1-16,1 0 16,0 1-16,-4-2 15,-3-1-15,-2-1 0,-4 0 16,-2-1-16,-1 0 15,-2-1-15,-3 0 16,-1-1-16,-2 0 0,-2-1 16,-2 2-16,-1-1 15,0 1-15,-3 1 16,1-1-16,-5 2 16,1 1-16,1 0 0,-1 2 15,0-1-15,0 2 16,2 0-16,-1 2 0,3 1 15,-1-2-15,3 2 16,0 1-16,1 0 16,1 1-16,0 0 0,2 1 15,1-1-15,-1 2 16,1-2-16,3 0 16,0 0-16,0-1 0,3 0 15,0 0-15,3-2 16,0 0-16,0 1 15,1-1-15,1 0 0,1 0 16,0 0-16,2 2 16,1-1-16,1-2 15,0 1-15,2-1 0,-2-1 16,1-3-16,-1 1 16,0-2-16,-1 0 15,0-1-15,-1-1 0,-2 0 16,1 0-16,-1-2 15,-1 2-15,0-1 0,0 0 16,0-1-16,-1 1 16,1-1-16,-1 1 15,0-2-15,2 1 0,-1 0 16,-1-1-16,2 0 16,-2 0-16,2 0 15,-1 1-15,0-1 0,-1 1 16,1 1-16,-2-1 15,0 1-15,0 1 16,-1-1-16,-1 1 16,1 0-16,0 0 0,0-2 15,-1 2-15,0-1 16,0 1-16,1-1 0,-1 0 16,0 0-16,0 1 15,1 0-15,-2 0 16,1 0-16,-1 0 0,0 1 15,1-1-15,-1-1 16,0 0-16,0 1 16,1 0-16,-1-1 0,1-1 15,-1 1-15,1 0 16,0 0-16,0 0 16,1-1-16,-2 1 0,1 0 15,0 1-15,0-2 16,0 1-16,0 0 15,0 0-15,0 1 0,-1-2 16,1 2-16,-1 0 16,2 0-16,-2 0 15,1 1-15,-1-1 0,0 1 16,1-1-16,-1 0 16,0 0-16,1 1 15,-1-2-15,0 2 0,0 0 16,0-1-16,0 1 15,0 0-15,0 0 0,0-1 16,0 1-16,1 0 16,-1-1-16,0 1 15,0 0-15,1-1 0,-1 1 16,0-1-16,0 1 16,1-1-16,-1 0 15,0 1-15,0-2 0,1 2 16,-1-1-16,0 0 15,1 0-15,-1 0 16,2 0-16,-2-1 16,1-1-16,0 1 0,0 0 15,0 0-15,0-2 16,1 0-16,0-1 0,0 0 16,0-1-16,0-2 15,0-1-15,1-1 16,-1-2-16,-1 0 0,0-3 15,0-4-15,-1 0 16,0-1-16,0-1 16,1-4-16,2-5 0,-1 1 15,1 0-15,1 2 16,-1-2-16,0-1 16,-2 1-16,-1 5 0,-2-2 15,-1 1-15,-1 2 16,2 1-16,-1-2 0,-2 3 15,2 1-15,1 0 16,0 3-16,2 1 16,0 2-16,0 1 15,0 2-15,0 2 0,0 4 16,0-1-16,0 3 16,0 2-16,0 2 15,0 0-15,2 3 0,0 9 16,0-2-16,1 3 15,0 8-15,1 0 0,0 1 16,-1 2-16,2 0 16,0 2-16,0 0 15,-2-1-15,-1-1 0,-2 4 16,-1-1-16,0-3 16,-1-1-16,-2-1 15,0-1-15,-3 1 0,2-2 16,-1 0-16,0-3 15,3-1-15,1-1 16,1-1-16,1 1 0,-1-1 16,1 0-16,-2 1 15,2-1-15,0 0 16,0-2-16,2 1 0,0-2 16,0 0-16,1-1 15,1-1-15,1 0 16,1 0-16,1-2 0,-1 0 15,1-1-15,1-2 16,0 0-16,-2-2 16,1-3-16,0-1 0,-1-3 15,0-3-15</inkml:trace>
  <inkml:trace contextRef="#ctx0" brushRef="#br0" timeOffset="23995.18">21674 8321 0,'0'0'0,"0"0"0,0 0 15,0 0-15,0 0 16,0 0-16</inkml:trace>
  <inkml:trace contextRef="#ctx0" brushRef="#br0" timeOffset="39532.85">17899 9819 0,'0'0'0,"-1"-9"0,0 4 16,0 0-16,-1 2 15,2 2-15,-1 2 16,2 2-16,1 5 15,0 2-15,2 4 0,1 1 16,0 0-16,1 2 16,1 0-16,-2 0 0,-1 4 15,-1 6-15,-2 1 16,-1 0-16,-2 2 16,0 6-16,0-1 0,0-1 15,0 6-15,2-1 16,1-3-16,-1-1 15,0 1-15,-1 0 0,0-3 16,1-4-16,0 3 16,1-2-16,0-5 15,-1-2-15,2 0 16,1 1-16,-1-1 0,1-4 16,-1-6-16,1 1 15,-1-6-15,-1 1 16,0-1-16,0-2 0,0-2 15,0 0-15,1-2 16,0-2-16,1-2 0,0-2 16,2-2-16,1-3 15,0-3-15,2-3 16,2-5-16,0-4 0,1-1 16,0-1-16,4-7 15,-2 2-15,0 3 16,0 0-16,1 0 0,-1 2 15,1 3-15,0 5 16,-1 3-16,2 1 16,-4 5-16,1 2 0,0 2 15,0 1-15,-2 3 16,1 2-16,-1 0 16,2 4-16,2 3 0,-1 3 15,3 5-15,0 2 16,2 1-16,0 1 15,0 2-15,-1 1 0,1-1 16,0-2-16,-1 1 16,0-1-16,1-1 0,-1-1 15,0-2-15,-1-2 16,0 1-16,-2-4 16,-1-3-16,-3-2 0,-2-2 15,-3-3-15,2-1 16,0-1-16,0-2 15,1-4-15,-1-3 0,0-2 16,0-6-16,2-8 16,0-3-16,-2-2 15,-1-8-15,-5-3 0,-2-2 16,-1-2-16,1 1 16,1-2-16,1 1 15,6-4-15,-1 2 0,3 7 16,0 1-16,1-1 15,0 5-15,-2-1 16,-1 2-16,0 4 0,-1 4 16,-2 6-16,1 4 15,-2 7-15,3-3 16,-3 5-16,0 0 0,1 2 16,-2 1-16,0 1 15,-1 1-15,0 1 16</inkml:trace>
  <inkml:trace contextRef="#ctx0" brushRef="#br0" timeOffset="42240.8">19151 10344 0,'-10'-12'0,"-6"-17"15,-3 25-15,-1-1 16,0 3-16,1 2 0,0 2 16,1 3-16,-2 0 15,2 3-15,-1 2 16,0 2-16,-3 4 0,3 1 15,2-1-15,3 2 16,0 2-16,4 0 16,4 1-16,0-1 0,2-1 15,2 0-15,2 1 16,3-1-16,2-1 16,3-2-16,1 1 0,0-5 15,0-2-15,2-2 16,1-1-16,3-5 0,2-3 15,2-4-15,-2-3 16,1-2-16,4-5 16,-2-2-16,-1 1 15,-4-4-15,1-5 0,-3-1 16,0 1-16,-3-1 16,-4 2-16,1 2 0,-2 5 15,-2 2-15,-1 2 16,-1 6-16,0 0 15,-1 4-15,0 0 0,0 2 16,-1 2-16,-1 3 16,0 1-16,0 3 15,-1 2-15,1 1 16,3-12-16,-8 34 0,6-13 16,-1 1-16,3 0 15,-1 0-15,4 2 0,-1-4 16,3-3-16,0-2 15,2-4-15,0-2 16,1-2-16,1-1 0,1-3 16,1-2-16,1-2 15,2-3-15,0-2 16,1-3-16,2-4 0,4-6 16,-1-5-16,-2-1 15,-1-10-15,-4 0 16,-2-6-16,0-10 0,-2-1 15,1-9-15,-2 9 16,-1 1-16,-3 1 16,-1 3-16,2 0 0,2 1 15,1 7-15,-2-1 16,-3-1-16,0 11 16,-1 6-16,-1 5 0,-1 2 15,-1 4-15,2 3 16,-2 2-16,2 4 15,-2 2-15,1 3 0,-1 1 16,0 4-16,0 6 16,0 2-16,-1 12 0,-2 5 15,2 3-15,-2 10 16,-3-2-16,1 1 16,-4 5-16,1-2 0,-1-1 15,2-6-15,2-2 16,-2 1-16,3-3 15,-1-3-15,0-6 0,-1 3 16,0-1-16,2 0 16,1-3-16,-1 1 15,3-4-15,-1 0 0,1-2 16,-2-1-16,3 1 16,2-2-16,0 0 15,1 0-15,2-1 0,-1-2 16,3 0-16,-3-4 15,3 0-15,1-3 16,0 0-16,3-1 0,1-2 16,4 0-16,-2-2 15,3-3-15,2-2 16,4-2-16,4-3 0,0-2 16,0-1-16,5-7 15,-3-1-15,-1-2 16,1-6-16,-2-2 0,-6-2 15,-7-1-15,-8 3 16,-2 5-16,-4 6 16,-3 2-16,0 5 0,-2 0 15,-2 4-15,-1 2 16,-1 1-16,-1 4 16,-1 5-16,-1 1 0,-1 4 15,3 4-15,0 1 16,1 2-16,1 1 0,3 1 15,-1 0-15,4 0 16,1-1-16,1-1 16,2-4-16,2 1 0,0-6 15,0 0-15,2-1 16,0-1-16,0-3 16,2-1-16,2-2 0,1-2 15,3 0-15,3-4 16,0-3-16,2-1 15,3-3-15,2-5 0,2-1 16,-3-2-16,2-2 16,-2-1-16,3-2 15,-4 1-15,-2 4 16,-3 3-16,-6 5 0,-4 4 16,-2 1-16,-2 3 15,-2 1-15,0 1 0,-3 0 16,-1 1-16,-1 2 15,-1 2-15,-2 0 16,0 1-16,1 0 0,-1 2 16,1-2-16,2 1 15,-1 0-15,2-1 16,1 1-16,1-1 0,1 1 16,3-2-16,1 1 15,3-1-15,3 2 16,2-1-16,3 0 0,4 3 15,2 0-15,2-1 16,-1 2-16,0 0 16,1 0-16,-4 1 0,-6 0 15,-4-1-15,-5-2 16,-3 2-16,-2 0 16,-2 1-16,-3 0 0,-1 3 15,-3-1-15,-3 1 16,1 2-16,1-1 0,0 2 15,1-2-15,-2-1 16,-2 2-16,-3-4 16,-1-4-16,-1-4 0,-1-4 15,2-5-15,4-8 16</inkml:trace>
  <inkml:trace contextRef="#ctx0" brushRef="#br0" timeOffset="43725.78">20737 10534 0,'7'-5'0,"2"-1"0,0 2 16,2-2-16,0 0 15,1 2-15,7-2 16,6 0-16,2-1 0,-2-1 15,3-2-15,0 0 16,0-5-16,0-4 16,-8-1-16,-6-2 0,-7-1 15,-1-1-15,-3 0 16,0 0-16,-1 2 16,0 1-16,-1 2 0,0 3 15,0 4-15,-1 3 16,0 3-16,0 2 0,0 3 15,0 2-15,-1 2 16,0 3-16,-1 4 16,1 2-16,0 2 0,0 7 15,-1 1-15,2 1 16,2 3-16,-1 0 16,2 1-16,-1-3 15,2-2-15,-1-1 0,0-5 16,3 0-16,-2-2 15,3-2-15,1-3 0,0-3 16,2 0-16,1-3 16,0-2-16,2-3 15,1-1-15,0-3 0,1-3 16,1-3-16,0-6 16,0-3-16,0-3 15,-2 0-15,5-6 0,-1-3 16,0 1-16,0-6 15,-2 2-15,-1 4 16,-3-1-16,-2 4 0,-2 3 16,-5 3-16,2-3 15,1 2-15,-2-1 16,-1 4-16,1 3 0,-2 1 16,0 2-16,0 0 15,1 3-15,-1 1 16,-1 2-16,0 1 0,-1 3 15,1 0-15,-1 2 16,0-1-16,0 3 16,0-1-16,0 2 0,0-1 15,0 1-15,0 1 16,-1-1-16,2 1 0,-1 0 16,0-1-16,1 0 15,-1 0-15,0 4 16,1-2-16,1 1 0,-1 2 15,0-2-15,0 1 16,0 1-16,1-2 16,0 2-16,1-1 0,-1 1 15,1-2-15,5 3 16,3-3-16,4-3 16,-4-1-16,0 0 0,1 0 15,0-2-15,0 1 16,-1 0-16,0 0 15,-2-1-15,-1 1 16,-4 1-16,-1 1 0,-3-1 16,-1 2-16,-4-1 15,-3 2-15,-1-1 0,-2 3 16,-2-1-16,-2 3 16,-1-1-16,0 3 15,-1 0-15,0 0 0,1 1 16,0 0-16,1 1 15,5-1-15,1 0 16,3 0-16,1 1 0,3-2 16,1 3-16,3-3 15,2 1-15,1-1 16,3 1-16,2-2 0,1-3 16,3 2-16,1-2 15,2 1-15,1 0 16,1 1-16,1 1 0,4 2 15,3 3-15,1 4 16,1 3-16,-3 1 16,-5 2-16,-6 1 0,-6 1 15,-5-1-15,-4 0 16,-3-2-16,-5-2 0,-4-2 16,-3 1-16,-4-2 15,-4 1-15,-5 1 16,0-1-16,1 1 0,2 1 15,5-2-15,5-3 16,1-5-16,0-5 16,1-6-16,-1-6 0,1-7 15</inkml:trace>
  <inkml:trace contextRef="#ctx0" brushRef="#br0" timeOffset="43914.13">20949 9957 0,'10'6'0,"2"1"0,1-4 16</inkml:trace>
  <inkml:trace contextRef="#ctx0" brushRef="#br0" timeOffset="46264.03">22278 10494 0,'0'0'0,"0"0"16,9 1-16,3 0 16,-2 0-16,3-1 15,3-2-15,7-1 16,7-2-16,2-1 0,0-2 16,3 0-16,8-2 15,0-2-15,-8-1 16,-2-3-16,-2-2 0,-2-8 15,-2-8-15,3-1 16,-3 2-16,0 3 16,-8-4-16,1-10 0,-2 0 15,-4-2-15,1-1 16,0-6-16,-1-1 0,-2 4 16,-2-1-16,-2-2 15,-4 3-15,0-2 16,-2 8-16,-3 2 0,0-4 15,-4 9-15,1 5 16,1 2-16,1 4 16,0 2-16,0 9 0,1 1 15,-2 2-15,1 0 16,-1 3-16,2 3 16,-2 4-16,1 2 15,-1 2-15,-1 6 0,2 2 16,1 6-16,-4 33 15,1-7-15,0 2 0,3 5 16,2 5-16,1 5 16,-5-10-16,-1-8 15,2-3-15,-1 4 0,0-1 16,3-4-16,2 1 16,-2 0-16,-3-3 0,2 4 15,-2-6-15,3-1 16,1-7-16,2-6 15,1 1-15,-2-6 16,1 3-16,0-5 0,0 3 16,1-2-16,1 1 15,0-2-15,2 0 0,2-2 16,2 1-16,4-4 16,1 0-16,3-1 15,2-4-15,1-2 16,2-4-16,2-1 0,8-7 15,0-4-15,-2-2 16,2-3-16,0-3 16,-5 1-16,-2 1 0,-6 0 15,-4 2-15,-5-1 16,-1 0-16,-7 3 0,-4 2 16,-2 4-16,-1 3 15,-3 0-15,1 5 16,-4-1-16,-1 4 0,-4 2 15,-2 6-15,0 1 16,-2 4-16,2 5 16,2 0-16,2 5 0,3 2 15,1 0-15,3-1 16,2 0-16,3-2 16,1-1-16,5-1 15,0-2-15,2-4 0,2-2 16,4-2-16,4-2 15,3-3-15,4-4 0,2-3 16,6-5-16,-4-5 16,-1-4-16,2-4 15,-5-4-15,-2-1 0,0-8 16,0-1-16,-4 5 16,-2 5-16,1-1 15,-2-5-15,-1 2 0,-2 1 16,-2 12-16,-3 5 15,-3 4-15,-1 2 16,-1 0-16,-2 2 0,-1 0 16,-1 5-16,-3 0 15,-3 1-15,-2 3 16,-2 2-16,-1 1 0,-6 6 16,-1 3-16,2 1 15,1 0-15,3-1 16,3-1-16,3-5 0,3-4 15,3-3-15,3 0 16,3-2-16,4-2 16,4-1-16,3 0 0,6-2 15,10-1-15,5-2 16,1 2-16,10 0 0,-1 0 16,-10 4-16,-11 3 15,-4 1-15,-8 4 16,-6-1-16,-5 2 0,-3 0 15,-4 2-15,-4 1 16,-2 0-16,-3 2 16,-5 0-16,-1 1 15,-2 0-15,2-3 0,3-2 16,4-3-16,3-1 16,3-4-16,4-2 0,1 0 15,1-2-15,2-2 16,4-3-16,6-3 15,2-4-15,4-1 0,2-2 16,13-10-16,3-1 16,0-1-16,8-7 15,-7 2-15,-6 3 0,-3 3 16,-10 8-16,1 0 16,-5 5-16,-1-2 15,-6 5-15,-1 0 0,-3 0 16,1 3-16,-3 1 15,0 1-15,-3 2 16,-3 3-16,-1 2 0,-4 3 16,-1 4-16,-1 2 15,-3 6-15,-2 3 16,2 0-16,3 1 0,2-3 16,2-2-16,1-1 15,3-3-15,1-2 16,0-2-16,3-3 0,0-2 15,4-1-15,1-1 16,3-2-16,4-1 0,4-3 16,3 1-16,5-1 15,1 1-15,9 0 16,-3 3-16,-3 3 0,-7 3 16,-3 3-16,-1 1 15,-4 0-15,-4 2 16,-4 0-16,-3 0 0,-3 2 15,-5 1-15,-1-1 16,-3-1-16,-2-1 16,-2 0-16,-4-2 15,1-1-15,0-1 0,2-1 16,2-2-16,5 0 16,6-1-16,6-1 0</inkml:trace>
  <inkml:trace contextRef="#ctx0" brushRef="#br0" timeOffset="50415.27">25499 9857 0,'2'-12'15,"3"-8"-15,-9 10 16,-3 1-16,-1 2 0,-2 1 15,-3 2-15,-4 3 16,-2 2-16,0 1 0,-1 4 16,-1 2-16,0 2 15,-3 2-15,2 3 16,2-1-16,0 3 0,2 0 16,2 3-16,2 0 15,1 3-15,6 2 16,3 0-16,4-1 0,4-3 15,0-2-15,2-3 16,4-2-16,4-1 16,4-3-16,3-1 0,4-4 15,3-4-15,-5-2 16,1-7-16,0-6 16,-1-5-16,1-3 0,2-7 15,-2-6-15,-3-4 16,0-13-16,-2 1 15,-1-9-15,-8 6 0,-5 1 16,2-4-16,-5 3 16,-4-1-16,0 3 15,1 5-15,-4-1 0,1 4 16,-2 5-16,5 3 16,-2 5-16,-2 7 15,5 6-15,0 11 0,1 5 16,-1-6-16,0 2 15,-1 3-15,1 3 16,-1 3-16,1 4 0,-1 6 16,1 6-16,-1 13 15,-3 6-15,0 28 16,-2-9-16,-1 0 0,-4 11 16,4-4-16,0-14 15,3 2-15,0-3 16,4-9-16,1-3 0,4 0 15,-1-1-15,1-4 16,4-3-16,1 3 0,2-4 16,1-7-16,1 0 15,3 0-15,-1-4 16,4-2-16,5-5 0,1-3 16,0-4-16,1-3 15,-1-6-15,1-3 16,1-3-16,0-4 0,0-4 15,-5-5-15,-5 0 16,-6-3-16,-5 2 16,-5 2-16,-1 0 0,-2 5 15,0 2-15,-2 5 16,-2 2-16,0 4 16,-2 1-16,-2 2 0,-1 3 15,-2 3-15,-1 5 16,0 6-16,-1 4 15,4 2-15,0 5 0,4-1 16,2 0-16,3-1 16,5 0-16,3-1 0,7-3 15,1-3-15,3-5 16,4-2-16,0-4 16,1-1-16,3-3 15,1-3-15,1-4 0,3-5 16,-3-4-16,-7-2 15,-3-2-15,-2-3 16,-4-2-16,-1-3 0,-2 3 16,-3 4-16,-2 7 15,-1 2-15,0 3 16,-2 4-16,0 2 0,-1 2 16,0 2-16,0 4 15,-1 2-15,1 4 16,-2 3-16,-1 3 0,1 3 15,-1 0-15,-1-3 16,2-1-16,-1-4 0,2-6 16,0-4-16,1-1 15,-2-2-15,4-3 16,-2-3-16,2-1 0,1-7 16,2-4-16,0-2 15,2-1-15,1-3 16,4-7-16,3-1 0,0 3 15,3 6-15,1 6 16,1 2-16,-1 7 16,-5 6-16,0 4 0,-1 3 15,0 3-15,-2 3 16,-1 1-16,-1 4 16,-1 1-16,-2 7 15,0-1-15,-2 1 0,1-2 16,-2-1-16,0 0 15,0-2-15,0-1 0,1-2 16,-1-2-16,3-3 16,-1-2-16,1-3 15,1-1-15,4-2 0,-1-2 16,1-2-16,2-2 16,-1-3-16,2-2 15,0-4-15,2-5 0,-1-4 16,-3-5-16,-1-3 15,0-5-15,0-2 16,3 1-16,2 0 0,3 3 16,2 8-16,0 0 15,-1 5-15,-1 4 16,-1 2-16,0 5 0,-5 3 16,2 2-16,-4 0 15,-6 2-15,0 0 16,-3 1-16,-3-1 0,0 1 15,1 0-15,-5 0 16,-9 6-16,-13 4 0,2 0 16,-1 2-16,0 3 15,2 1-15,0 6 16,2-1-16,5 0 0,3-1 16,5-2-16,5-3 15,2-3-15,3-2 16,1-3-16,1-2 0,3-1 15,2-1-15,1-3 16,2-1-16,1-3 16,4-1-16,1-3 0,5-2 15,0-1-15,1 0 16,0 2-16,4 0 16,1 1-16,-2 3 0,-4 4 15,-2 1-15,-1 4 16,-5 0-16,-1 3 15,-5 0-15,-3 0 0,-3 3 16,-2 2-16,-2 0 16,-3 0-16,-2 3 15,-3 0-15,-4 3 0,-1-1 16,-1-1-16,1-2 16,-2 2-16,1-3 15,0-1-15,3-2 0,2-2 16,2 0-16,1-2 15,3-3-15,1 0 16,2-1-16,0 0 0,3-2 16,0 0-16,2-1 15,3 0-15,3-1 16,2 1-16,1-1 0,3 0 16,5-3-16,3 0 15,1-1-15,2-2 16,1-1-16,0-2 0,-3-1 15,-2-3-15,0-2 16,-3-2-16,-2-2 0,-1-1 16,-3 0-16,-2-3 15,1-2-15,-2 0 16,-3 0-16,-1-5 0,1-1 16,-4-2-16,0 0 15,1 1-15,-2 4 16,2 0-16,0 6 0,-2 1 15,-1 3-15,0 2 16,0 2-16,0 4 16,1 2-16,-2 0 0,1 3 15,-1 0-15,0 1 16,0-1-16,-1-1 16,1-1-16,0 1 0,-2 2 15,2-2-15,0 1 16,0 0-16,0 3 15,-1 1-15,1-1 0,0 3 16,0 0-16,0 1 16,0-1-16,0 1 15,0 0-15,1-1 0,-1-1 16,0-2-16,0 1 16,0-3-16,0 0 15,0-2-15,0-3 0,0-2 16,0-3-16,0-2 15,2-2-15,-2-2 16,0-2-16,0-5 0,0-2 16,-2-1-16,2 1 15,0-3-15,-1 5 16,-1 5-16,0 7 0,0 5 16,1 4-16,-1 6 15,2 0-15,0 2 0,2 3 16,-1 1-16,-1 3 15,1 2-15,1 1 16,-1 1-16,-1-1 0,0-2 16,0 1-16,0-3 15,-1-1-15,1 0 16,-1 0-16,0 0 0,0-1 16,0 1-16,-1-1 15,1 2-15,1-1 16,-1 1-16,1-2 15,-1 1-15,1-1 0,0 0 16,1-1-16,-1 0 16,0 0-16,0 0 0,1-1 15,-1 0-15,0 1 16,0-1-16,0 0 16,0 0-16,0 1 0,0 0 15,0 0-15,0 2 16,0-1-16,-1 2 15,1-1-15,0 1 0,0 0 16,0-2-16,0 3 16,0-2-16,0 1 0,0-1 15,0 1-15,0 0 16,0 0-16,-1 0 16,1 1-16,-1-1 15,0 2-15,1 0 0,-1 2 16,1 0-16,-1 1 15,1 0-15,-1 1 16,-1-2-16,1 1 0,-1-1 16,1 1-16,-1 1 15,1 3-15,1 0 16,0 3-16,1-1 0,0 1 16,0 2-16,2 1 15,0 0-15,-1 2 0,1-3 16,-2 2-16,0-2 15,-1-1-15,0 0 16,0-1-16,1 1 0,2-1 16,-2 0-16,1 1 15,-1 0-15,0 0 16,-1 0-16,-1-1 0,1 1 16,1 0-16,-1 0 15,1 0-15,-1-4 16,0 0-16,3-3 0,-1-2 15,1 0-15,3 0 16,-1 0-16,2 0 16,2-1-16,1 0 0,2-1 15,3 0-15,3 1 16,0-2-16,1-2 16,0 1-16,2-3 0,2-1 15,1-2-15,-1-4 16,0-3-16,-3-3 15,-3-1-15,-1-2 0,0-4 16,-4-1-16,-2-3 16,0-1-16,-2 1 0,-1-1 15,-2 1-15,-1 2 16,-2 3-16,0 5 16,-1 2-16,-1 2 15,0 4-15,1 2 0,-1 1 16,-1 2-16,1 2 15,1 4-15,-1 2 16,3 3-16,-2 1 0,2 5 16,1 0-16,2 2 15,1 1-15,1-3 16,2 1-16,1-5 0,1-1 16,0-5-16,2-5 15,-2-2-15,1-3 0,2-3 16,-2-4-16,2-3 15,-2-4-15,1-4 16,-2-2-16,-2-1 0,0 0 16,0-1-16,-2 3 15,-1 2-15,-2 4 16,-1 5-16,-1 2 0,-1 2 16,3 7-16,-1 3 15,2 5-15,0 7 16,15 47-16,-9-7 15,2 31-15,-6-28 0,1 4 16,-4 1-16,-3-3 16,-2 2-16,-5-8 0,-5 2 15,-6-7-15,-8-5 16,-1-4-16,1-7 16,2-10-16,-5-4 0,3-8 15,1-6-15,-3-4 16,6-5-16,1-4 15,3-4-15,0-4 0,1-6 16,4-6-16,1-6 16,5-7-16,11-2 15,7 1-15,9 4 0,4 4 16,8 5-16,3 8 16,3 1-16,-5 4 15,-6 2-15,-4-6 0,-8-6 16</inkml:trace>
  <inkml:trace contextRef="#ctx0" brushRef="#br0" timeOffset="51532.82">28604 9923 0,'11'-3'0,"3"-1"15,1-2-15,1-2 16,1-3-16,0-4 16,0 1-16,0-5 0,-4-2 15,-2-1-15,0-1 16,-3-3-16,-1 0 0,-3-1 16,-3 2-16,-2 5 15,0 5-15,1 5 0,0 5 16,-1 4-16,1 4 15,1 4-15,0 6 16,-2-12-16,3 55 0,0 26 16,-2 8-16,-2-18 15,-2-7-15,2 2 16,-2-3-16,0-5 0,-2-5 16,1-6-16,-3-7 15,0-4-15,-1-8 16,3-2-16,3-12 0,3-10 15,1-4-15,-1 6 16,-1-4-16,1-2 16,0-3-16,0 2 0,1-1 15,6-31-15,11-57 16,3-21-16,-12 47 16,-1-5-16,-1-6 0,-4-3 15,-1 5-15,3 6 16,5 7-16,7 3 0,3 7 15,3 5-15,3 6 16,3 2-16,-1 13 16,1 4-16,0 6 0,-2 1 15,-6 10-15,-11 1 16,-1 4-16,4 6 16,0 6-16,-2 5 0,-5 4 15,-3 7-15,-7 0 16,-8 1-16,-7 2 15,-6-1-15,-3-4 16,-5 3-16,1-8 0,3 0 16,1-2-16,6-3 15,6-1-15,8-5 16,1-4-16,4-4 0,1-1 16,2-4-16,-2 2 15,5-3-15,2-2 0</inkml:trace>
  <inkml:trace contextRef="#ctx0" brushRef="#br0" timeOffset="55544.06">29375 9527 0,'-3'-10'0,"-2"-8"16,-2 10-16,0 5 16,-4 4-16,-4 3 0,-2 5 15,-4 5-15,-1 4 16,8 0-16,-1 10 16,4 0-16,5 1 0,4-1 15,4 1-15,4-2 16,2-4-16,2-1 15,2-3-15,1-4 0,2-2 16,0-4-16,-1-4 16,-1-3-16,0-4 15,-1-3-15,-2-8 0,-2-2 16,-4-7-16,-3-3 16,-2-3-16,-5-7 15,-2 3-15,0 3 0,1 5 16,4 6-16,4 4 15,1 3-15,3 1 16,3 2-16,2-1 0,3 3 16,4 0-16,2 0 15,2 0-15,6 2 0,-1 1 16,-1 2-16,0 1 16,-3 1-16,-3 2 15,-2 1-15,-4 1 0,-4 1 16,-1 0-16,-2 4 15,-2 3-15,-2 1 16,-2 5-16,-1 5 0,-1 1 16,-1 8-16,-3-1 15,0-1-15,0 2 16,-1-2-16,1 2 16,3 2-16,2 1 0,-1 1 15,1 2-15,1-2 16,3 1-16,3-3 0,0-7 15,-2-5-15,-3-9 16,-1 0-16,0-4 16,0 0-16,1-3 0,-1-2 15,0-2-15,1-2 16,0-3-16,-1 0 0,1-14 16,0 1-16,2-14 15,-2-36-15,0 11 16,0-8-16,2-3 15,4-9-15,1 17 0,0 14 16,3 4-16,2 3 16,-1 1-16,3 8 15,3 5-15,3 4 0,1 4 16,-3 9-16,-1 3 16,0 2-16,3 3 15,-1 6-15,1 2 0,-5 6 16,-2 3-16,-4 5 15,-6 2-15,-4 4 0,-4-1 16,-6 0-16,-3-3 16,-2-5-16,0-3 15,0-4-15,-4-4 0,-4-1 16,1-4-16,1-3 16,2-2-16,3-1 15,2 0-15,1-1 0,4 1 16,0 0-16,4 0 15,0 0-15,3 0 16,0 0-16,3 0 0,0-1 16,4 1-16,0 0 15,3 0-15,2 0 16,1 0-16,3 1 0,5 1 16,3-1-16,0 0 15,1-2-15,-1 0 16,3 0-16,-3-2 0,0-4 15,-2-3-15,2-3 16,-2-2-16,-5-2 16,3-3-16,-1-2 0,-1-2 15,-3-1-15,-1-2 16,-1-1-16,-2 2 0,-2 6 16,-4 2-16,0 4 15,-2 8-15,0 1 16,-1 1-16,0 3 15,1 3-15,-1 2 0,0 4 16,0 2-16,0-10 16,-3 33-16,0-12 15,2 3-15,1-1 0,0 1 16,4 1-16,2-2 16,3-2-16,2-2 15,1-2-15,0 0 0,2-3 16,2-2-16,0-3 15,-2-4-15,0-4 16,-1-5-16,0-2 0,0-5 16,-2-5-16,-2-1 15,-1-3-15,-2-2 0,2-6 16,-1 2-16,-3 3 16,1 3-16,-2 4 15,-1 8-15,1 3 0,-1 3 16,-1 5-16,1 2 15,2 4-15,-2 5 16,1 1-16,0 10 0,2-1 16,1 3-16,1-1 15,3-4-15,2-2 16,1-3-16,0-5 0,1-3 16,-1-3-16,1-6 15,2-2-15,2-6 16,0-3-16,-2-6 0,-1-5 15,0-5-15,1-13 16,-2-3-16,-2 0 16,0-16-16,-6 6 0,1-9 15,-3 4-15,1 16 16,-3-4-16,-1 1 0,-1 1 16,0 8-16,2 5 15,2 6-15,-3 2 16,0 9-16,-2 3 0,1 2 15,0 2-15,0 2 16,0 0-16,0 2 16,-1 1-16,2 0 0,-2 2 15,1 2-15,0 1 16,0-3-16,0 0 16,0 0-16,0 5 0,-2 14 15,-2 15-15,-1 11 16,0-15-16,-4 23 15,3-13-15,0-1 16,0 8-16,0-5 0,-1-2 16,1 3-16,1-5 15,0-1-15,2 0 0,3-3 16,1 0-16,0-9 16,3 1-16,-2-5 15,2-3-15,2-4 0,-1-3 16,2-2-16,1-1 15,3-2-15,1-1 16,3-2-16,-1-2 0,2-3 16,-1-4-16,1-4 15,0-4-15,0-5 16,1-6-16,-1-4 0,0 1 16,-1-3-16,1 2 15,2 3-15,0 4 16,2 2-16,2 6 0,-1 5 15,-2 5-15,-1 2 16,-4 2-16,-3 0 16,-2 1-16,-4 0 0,-1 0 15,-2 0-15,-1 3 16,-2-2-16,-3 1 0,-2 1 16,-3-1-16,-3 2 15,-4 2-15,-6 2 16,-3 3-16,-1 2 15,2 0-15,-4 5 0,5 3 16,1-1-16,6 0 16,2-1-16,5 0 0,4 1 15,3-3-15,5 0 16,3-2-16,4-4 16,4-2-16,0-3 15,3-2-15,1-2 0,1-6 16,2-1-16,0-5 15,2-5-15,-1-3 16,-3-6-16,-3 0 0,-2-7 16,-4 1-16,-3 2 15,-4 3-15,0 6 0,-3 3 16,1 7-16,-1 3 16,0 2-16,0 4 15,1-1-15,-1 0 0,0 0 16,1 11-16,0 11 15,1 20-15,4-15 16,1-1-16,3-2 0,3 0 16,4-5-16,1-6 15,-2-5-15,2-5 16,-2-5-16,-2-6 0,2-4 16,0-5-16,-1-8 15,2-7-15,-1-5 16,2-14-16,-3-3 0,2-11 15,-2 0-15,-3 7 16,-2 10-16,-3-4 16,-3 4-16,1-2 0,-4 6 15,-4 4-15,1 6 16,2 9-16,2 11 16,1 9-16,-1-2 0,-1 3 15,0 2-15,-1 2 16,0 3-16,0 5 15,0 4-15,0 4 0,-1 13 16,-1 7-16,-2 3 16,-3 30-16,0-22 0,0 6 15,-1 5-15,1-3 16,0-1-16,1-6 16,2-6-16,6-1 15,0-4-15,1-3 0,1-6 16,2 0-16,0-4 15,3-9-15,0-7 16,-1 1-16,1-4 0,2 0 16,5-4-16,4-2 15,4-5-15,0-3 0,3-4 16,-1-7-16,2-4 16,-3-3-16,0-2 15,-4-1-15,-5 0 0,-3 2 16,-4 2-16,-7 3 15,-2 4-15,-2 5 16,1 3-16,-2 3 0,-1 1 16,2 3-16,-4 4 15,2 2-15,-3 3 16,0 4-16,0 3 0,0 3 16,-2 6-16,1 4 15,2-2-15,2 4 16,1 0-16,4-2 0,3 0 15,4-2-15,3-1 16,2-3-16,3-6 16,0-2-16,-1-4 0,3-4 15,-1-3-15,-1-4 16,-1-5-16,2-7 16,-1-5-16,-3-2 0,4-9 15,-2 0-15,-1 0 16,0-4-16,2 5 0,0 3 15,-3 4-15,5 4 16,2 3-16,-1 6 16,1 2-16,-1 2 15,2 2-15,-1 2 0,-1 1 16,-3 4-16,-4-4 16,-2 2-16,-5-1 15,-1 2-15,-1-1 0,-5-1 16,2 1-16,0 0 15,-2 0-15,-11 0 0,-13 3 16,6 1-16,-1 3 16,-3 3-16,2 3 15,-5 7-15,7 3 0,2 2 16,5 2-16,1 3 16,4-2-16,1 0 15,4-2-15,-1-2 0,3 0 16,2-2-16,0-2 15,2-2-15,0-3 16,4-2-16,1-3 16,2-2-16,2-4 0,2-2 15,1-4-15,1-4 16,1-5-16,1-6 0,0-3 16,3-10-16,-3-4 15,-2-3-15,0-6 16,-2-3-16,-1-2 0,-4 1 15,-1-5-15,0 4 16,0 3-16,-4-1 16,0 1-16,-3 3 0,-1-1 15,0 3-15,0 4 16,-1 5-16,-2 6 16,1 7-16,0 10 0,2 4 15,0 7-15,-2-7 16,-2 4-16,1 4 15,0 3-15,-2 6 0,1 6 16,-3 14-16,1 6 16,0 13-16,-4 27 15,2-20-15,2 10 0,5-12 16,1-11-16,-1-3 16,2-5-16,4-2 15,-1-2-15,3-3 0,1-1 16,1-6-16,1-4 15,-1-7-15,1-3 0,1-1 16,2-1-16,4-1 16,1-3-16,3-1 15,-1-3-15,5-4 0,-1-1 16,1-3-16,-3-3 16,-3 2-16,-4-2 15,-4-1-15,-6 2 0,-2 0 16,-1-2-16</inkml:trace>
  <inkml:trace contextRef="#ctx0" brushRef="#br0" timeOffset="55938.47">31179 9374 0,'10'-3'16,"0"0"-16,3 0 15,1 0-15,1 1 0,2 1 16,0 0-16,0 2 15,0 1-15,0-1 0</inkml:trace>
  <inkml:trace contextRef="#ctx0" brushRef="#br0" timeOffset="78713.75">18151 11657 0,'0'0'16,"-7"-7"-16,0 1 16,-2 0-16,-2 0 0,-2 2 15,1 0-15,-3 2 16,-4 2-16,-3 1 0,2 4 16,1 0-16,0 3 15,0 2-15,-1 1 16,0 1-16,2 0 0,-1 2 15,1 2-15,4 3 16,0 1-16,2 1 16,3 0-16,0 1 0,3-2 15,-1 1-15,2-1 16,3 1-16,4-2 16,3 1-16,2-3 0,0-2 15,3-3-15,2 0 16,-1-2-16,2-3 15,1-4-15,5-3 0,1-3 16,1-3-16,0-1 16,1-3-16,-1-4 15,-1 0-15,-3-4 0,0-2 16,0-3-16,0-3 16,-3-3-16,-3 1 15,-2 2-15,0 0 0,0 3 16,-1 3-16,0 0 15,-3-2-15,0 7 16,-3 1-16,0 3 0,0 4 16,-2 3-16,1 1 15,-1 1-15,-1 2 16,-1 4-16,0 1 0,2-5 16,1 0-16,-1 0 15,-8 23-15,0 8 16,-1 5-16,5-18 0,1 1 15,1 0-15,1 0 16,1 0-16,1-2 16,0 0-16,2-1 0,2-4 15,-1-1-15,3-1 16,-1-2-16,2-2 0,0-4 16,0-1-16,0-2 15,1-1-15,1-3 16,1-1-16,0-3 0,2-4 15,1-2-15,-2-1 16,-2-3-16,0 0 16,-2-3-16,-1 1 0,-4 2 15,0 2-15,-1 1 16,-2 4-16,0 2 16,0 4-16,0 1 0,0 2 15,0 5-15,-2 0 16,2 3-16,0 3 15,0 2-15,-1 3 0,1 2 16,-2 4-16,1 2 16,-1-1-16,1-2 15,-2-1-15,2-3 0,0-4 16,0-3-16,0-1 16,0-2-16,1-1 15,-1-3-15,1-1 0,0-4 16,1-2-16,0-3 15,1-3-15,3-4 16,-1-1-16,2-2 0,0-3 16,6-9-16,1 1 15,0 3-15,3 4 0,1 2 16,1 6-16,0 2 16,-1 5-16,2 2 15,-1 2-15,-1 3 16,-1 2-16,-3 2 0,-2 3 15,-4 1-15,0 4 16,-3 1-16,-1 3 16,0 0-16,-3 3 0,0 0 15,-1 2-15,-2 3 16,1-1-16,0 0 0,1-4 16,1-1-16,0-1 15,1-2-15,1-2 16,0-1-16,2-1 0,1-2 15,1 0-15,2-3 16,-1-3-16,1-1 16,1-2-16,-1-1 0,-1-4 15,-1-1-15,-1-3 16,-1-3-16,-2 0 16,-1-3-16,0 0 15,-1 0-15,1-4 0,1 2 16,4 3-16,2 1 15,2 3-15,1-1 0,4 0 16,2 3-16,8 1 16,3 3-16,6 0 15,-4 4-15,-6 1 0,-6 1 16,-6 0-16,-6-2 16,-4 1-16,-1 1 0,0-1 15,-3 1-15,0-2 16,-4 0-16,-1-2 15,-5 1-15,-1 0 16,-9-2-16,-1 2 0,-3 2 16,1 5-16,9 3 15,-1 3-15,4 2 16,0 3-16,1-1 0,2 1 16,0 1-16,0 0 15,1 1-15,1 1 16,3 2-16,0-3 0,3 1 15,2-3-15,2 0 16,3-1-16,0-1 16,1-2-16,2 1 0,1-2 15,1-2-15,1 0 16,-1-3-16,3-1 0,1-3 16,-1-2-16,4-4 15,-1-3-15,-2-2 16,-1-2-16,2-4 0,-1-5 15,1-3-15,-2-4 16,2-8-16,-4 1 16,-3-2-16,0-3 0,-2-4 15,2-4-15,-1 1 16,-4 6-16,0 1 16,-1-2-16,-2 6 0,2 6 15,-3 4-15,-1 12 16,1 2-16,-1 8 15,2 0-15,0 2 0,-1 0 16,0 4-16,0 4 16,-2 5-16,-2 7 15,-1 4-15,-8 44 0,5-15 16,-1 0-16,0 1 16,5 0-16,5 0 15,3-15-15,2-10 0,2 0 16,-1 1-16,-1-3 15,2-1-15,0-2 16,1-3-16,-1-3 0,-1-7 16,-2-6-16</inkml:trace>
  <inkml:trace contextRef="#ctx0" brushRef="#br0" timeOffset="79481.5">19309 11835 0,'12'-3'0,"6"-1"0,3 1 15,5-1-15,-3-1 16,-2 1-16,-2-3 16,0-3-16,2-4 15,1-6-15,0-7 0,-4-6 16,-2-7-16,0-15 16,-5-3-16,-3-9 0,-7 5 15,0 14-15,2 4 16,-2 4-16,-2 1 15,-4 7-15,4 8 0,-1 7 16,1 11-16,1 1 16,1 4-16,-2-2 15,2 2-15,-3 3 0,1 5 16,-1 6-16,1 8 16,-4 48-16,-1-12 15,1 34-15,0-25 0,-3-9 16,-1-7-16,2-8 15,-2-4-15,-1-3 16,2-12-16,-2 3 0,2-4 16,5-10-16,0-1 15,1-3-15,1-4 16,1-1-16,-1 0 0,2-4 16,1-4-16,4-5 15,0-3-15,4-4 16,6-10-16,1-2 0,1-2 15,5-7-15,-2 3 16,-2 4-16,-2 3 0,-3 6 16,-2 6-16,-2 8 15,-1 1-15,-1 4 16,-2 3-16,2 2 0,0 5 16,-1 4-16,-1 6 15,0 3-15,0 8 16,-2 1-16,2 0 0,-3 1 15,-1 0-15,0-2 16,2-2-16,2-1 16,2-5-16,2-6 0,3-5 15,-1-8-15</inkml:trace>
  <inkml:trace contextRef="#ctx0" brushRef="#br0" timeOffset="80361.95">20079 11543 0,'-11'-11'16,"-7"-8"-16,1 6 16,-4 6-16,0 3 15,-1 6-15,3 5 0,-1 5 16,1 3-16,0 3 15,3 1-15,-1 5 16,3 0-16,1-2 0,4 2 16,4 0-16,1 1 15,6 0-15,2 0 16,1-3-16,0-5 0,2-2 16,0-3-16,-1-3 15,3-1-15,3-4 16,3-2-16,2-2 0,1-2 15,-1-5-15,2-1 16,4-9-16,-3-4 0,-2-8 16,-4-4-16,-4 3 15,-5 0-15,-2 3 16,1 2-16,-2 6 0,0 6 16,0 4-16,-1 2 15,-1 5-15,0 3 16,-1 4-16,0 5 0,1 3 15,0 8-15,1 4 16,0 2-16,3 2 16,0 8-16,2-8 15,-1-7-15,-1-3 0,-2-7 16,0-4-16,0-2 16,1-5-16,0-2 15,0-4-15,2-3 0,-2-3 16,3-3-16,2-13 15,0-2-15,4-2 0,0-10 16,2 5-16,1 2 16,1 6-16,-1 7 0,-1 5 15,-5 5-15,-1 4 16,-1 3-16,-5 2 16,2-1-16,-3 2 15,1 1-15,-2 0 0,-1 3 16,-1-1-16,-2 0 15,2 1-15,-1 1 0,-1-1 16,2 3-16,0-1 16,2 2-16,2 2 15,5 1-15,2 6 16,3 0-16,3 4 0,1 2 16,7 6-16,-3-3 15,-4-3-15,-4-6 0,-5-2 16,-5-4-16,-4-4 15,-6 0-15,-2-1 16,-4-2-16,-1 0 0,-2-2 16,-2 2-16,-2-1 15,4-1-15,3-1 16</inkml:trace>
  <inkml:trace contextRef="#ctx0" brushRef="#br0" timeOffset="80976.39">20995 11478 0,'-3'-8'16,"-3"0"-16,-3 4 16,-3-1-16,-3 2 15,1 2-15,-12 5 0,1 5 16,-1 6-16,3 4 16,6 1-16,2 1 15,4 0-15,1 6 0,4 1 16,5 0-16,5 0 15,1-5-15,2 0 16,1-5-16,2-3 0,0-1 16,2-5-16,0-4 15,4-3-15,1-4 16,1-4-16,-2-7 0,2-7 16,-2-7-16,-4-4 15,0-8-15,0 1 0,0 3 16,-2 5-16,-3 8 15,-1 3-15,-1 7 16,-2 2-16,0 2 0,-3 4 16,2 3-16,-2 1 15,1 4-15,-4 3 16,2 2-16,-2 5 0,-1 3 16,-3 9-16,1 6 15,4 1-15,-1 7 16,0-3-16,2-1 0,0-7 15,1-4-15,1-5 16,-1-9-16,4-2 16,0-4-16,3-4 0,3-4 15</inkml:trace>
  <inkml:trace contextRef="#ctx0" brushRef="#br0" timeOffset="83950.05">21977 11340 0,'-3'-15'0,"1"-14"15,-17 13-15,-1 7 0,-3 5 16,-2 3-16,2 3 16,-1 5-16,3 3 15,2 2-15,6 1 16,4 1-16,4-1 0,3-3 15,3 0-15,1-2 16,3 0-16,3 1 0,3 0 16,5 2-16,1 0 15,6 3-15,1 2 16,3 5-16,-5-1 0,1 3 16,-8 2-16,-4 0 15,-8 0-15,-6-2 16,-6 1-16,-6-4 0,-2-3 15,-5-3-15,-4-4 16,1-2-16,0-3 16,3-4-16,2-1 0,1-3 15,4-1-15,4-2 16,4 0-16,5-3 16,3-4-16,4 0 0,6-4 15,11-5-15,4 1 16,3 0-16,14-9 15,0 3-15,-4 0 0,0 0 16,-6 3-16,-7 3 16,-5 3-16,-6 4 0,-4 2 15,-4 4-15,-4 3 16,-1 3-16,1 1 16,-3 3-16,-3 4 15,0 6-15,-1 6 0,-2 5 16,-2 19-16,1 5 15,0 27-15,3-20 16,4-5-16,-1-6 0,0-14 16,1-11-16,-1-5 15,1-5-15,-1-3 16,1-4-16,0 3 0,0-5 16,0-4-16,0-6 15,0-6-15,-1-4 0,0-41 16,-1 24-16,4-3 15,0-10-15,5 2 16,1 6-16,4 9 0,0 10 16,0 1-16,-3 5 15,2 3-15,-3 9 16,-1 1-16,-2 4 0,1 5 16,1 2-16,1 9 15,-3 4-15,1 4 16,-2 12-16,-2-2 0,-2-4 15,1-4-15,-2-6 16,1-7-16,0-6 16,0-3-16,0-1 0,-1-3 15,2-3-15,0-3 16,2-4-16,0-4 16,0-4-16,5-11 0,0-2 15,3 1-15,3-1 16,2 4-16,2 7 15,1 10-15,-1 9 0,1 4 16,1 7-16,0 3 16,0 4-16,-2 4 15,-2 3-15,-6 2 0,-2 3 16,-4 1-16,-3-1 16,-1-2-16,-1-3 15,-1-1-15,0-2 0,1-2 16,1 0-16,0-2 15,0-3-15,0-2 16,1-3-16,0-2 0,1-3 16,0-2-16,1-3 15,0-2-15,1-4 16,3-4-16,0-3 0,4-10 16,1-1-16,2-5 15,1-5-15,1 1 0,2 3 16,1 3-16,1 5 15,0 6-15,-1 8 16,3 1-16,1 6 0,-3 1 16,-1 2-16,-5 1 15,-6 0-15,-1-1 16,-2 2-16,-2-2 0,-3 0 16,-1 1-16,-4 0 15,-2-1-15,-2 1 16,-3 1-16,-2-1 15,-5 2-15,-1 0 0,-1 4 16,1 2-16,0 2 16,0 6-16,6 2 0,2 1 15,5 2-15,1 0 16,4-1-16,1-1 16,3-3-16,3-1 0,2-2 15,3-2-15,1-1 16,2-1-16,1-3 0,1-2 15,1-4-15,0-4 16,1-7-16,-1-3 16,-2-8-16,-2-2 15,0-5-15,-6 1 0,1 1 16,-3 2-16,0 2 16,-1 6-16,-1 6 15,-1 4-15,1 6 0,-1 6 16,0 4-16,0 4 15,0 5-15,0 2 16,1 5-16,2-1 0,0 1 16,3 1-16,2-5 15,1-1-15,0-5 0,1-6 16,0-6-16,-3-8 16,2-3-16,0-5 15,0-7-15,5-8 0,0-7 16,0-6-16,9-32 15,-6 12-15,1-6 16,-3 9-16,-6 5 0,-2 7 16,-4 1-16,1 5 15,-3 8-15,1 10 16,0 8-16,-2 14 0,0-7 16,-1 3-16,-1 3 15,0 6-15,-2 4 16,3-10-16,-7 53 15,-6 26-15,-2 34 0,9-53 16,2-2-16,4-2 16,4-7-16,2-14 0,-1-4 15,4-1-15,0 1 16,0-12-16,0-2 16,0-8-16,-1-1 0,3-3 15,0-1-15,1-4 16,2-4-16,0-7 0,4-12 15,-1-8-15,2-16 16,-3-13-16,2-26 16,-11 26-16,3 2 15,4 0-15,-3 9 0,-7 2 16,-3 1-16,1 1 16,-1 11-16,-2 9 15,1 6-15,0 6 0,0 2 16,-2 3-16,1 2 15,0 4-15,-1 3 0,-1 6 16,0 3-16,0 6 16,-1 13-16,-3 32 15,2-8-15,1 6 16,2 1-16,-3 10 0,-2-17 16,1-14-16,2-4 15,6-3-15,0-1 0,2 1 16,1-4-16,-1-5 15,5-2-15,0 0 16,6-4-16,-3-2 0,1-2 16,0-3-16,0-2 15,0-6-15,1-2 16,1-7-16,4-5 0,6-9 16,-5-6-16,-2-4 15,-5-3-15,-4 1 16,-2 0-16,1 4 0,-3 8 15,-1 7-15,-2 4 16,-2 3-16,-2 2 16,0 4-16,-2 1 0,-1 4 15,-1 2-15,-1 4 16,1 6-16,-4 8 16,3 2-16,2 2 0,5 1 15,4 1-15,1-5 16,2-1-16,0-7 15,-1-4-15,2-4 0,1-6 16,0-4-16,1-6 16,4-4-16,-1-2 0,0-5 15,5-15-15,-1-5 16,-4 0-16,1 0 16,-2 8-16,-1 17 0,-2 5 15,-1 4-15,-1 2 16,-3 4-16,1 2 15,-2 5-15,0 4 16,1 11-16,-2 4 0,-2 0 16,-1 4-16,1-4 15,1-5-15,0-8 16,0-6-16,0-5 0,-1 0 16,0-4-16,-1-4 15,-1-2-15,1-2 0,0-4 16,2 12-16,-3-45 15,2 15-15,0 1 16,3 3-16,1 1 0,4 6 16,1 7-16,3 7 15,2-1-15,0 1 16,3 4-16,1 0 0,2 2 16,1 2-16,2-1 15,-2-1-15,-1-1 16,-3-2-16,-2-1 0,-2-1 15,-1 0-15,-1-2 16,1-2-16</inkml:trace>
  <inkml:trace contextRef="#ctx0" brushRef="#br0" timeOffset="88707.04">24376 11487 0,'9'31'0,"10"72"15,-16-50-15,3 8 16,-6-4-16,2-5 0,7 2 16,-1-7-16,0-12 15,-4-12-15,-3-7 16,-2-7-16,1-7 0,0 5 16,1-5-16,0-3 15,-1-6-15,0 7 16,4-27-16,-3-9 0,1-50 15,1-13-15,1 29 16,-4 5-16,1 2 16,3 2-16,3 9 0,2 3 15,-2 5-15,2 5 16,0 8-16,2 2 16,3 10-16,10 9 0,6 7 15,-6 5-15,-2 6 16,1 3-16,-2 6 15,-2 2-15,-2 4 0,-5 1 16,-4 0-16,-3 2 16,-3 1-16,-4-3 15,-4 1-15,-6-3 0,-4-4 16,-4 0-16,-3-1 16,-1-1-16,1-3 15,4 0-15,4 0 0,3-3 16,2-3-16,2 0 15,2-2-15,3-3 16,1 0-16,2-1 0,2-2 16,4-1-16,0-1 15,3-4-15,1-2 0,4-3 16,6-7-16,0-3 16,2-1-16,5-7 15,-1 1-15,-3 0 0,2 3 16,-3 5-16,-2 3 15,-3 3-15,-1 2 16,-3 1-16,-3 2 0,-2 1 16,0 1-16,-5 1 15,1 2-15,-2 0 16,0 2-16,-1 1 0,-1 0 16,1 2-16,-2 2 15,0 1-15,-1 1 16,0 3-16,-4 2 0,-1 3 15,-2 2-15,-3 5 16,-4 1-16,1 2 16,-1 2-16,-1 0 0,4 0 15,3-2-15,4-2 16,5-2-16,2-1 16,4-1-16,4 1 0,2-3 15,7-2-15,1-4 16,2-5-16,2-4 15,1-5-15,-1-6 0,0-6 16,-2-6-16,-4-2 16,-4-3-16,-2-6 0,-5 1 15,-3 1-15,-3 6 16,-2 6-16,-3 4 16,0 6-16,0 0 15,0 3-15,1 3 0,1 0 16,1 1-16,1 3 15,1-3-15,0 2 16,3 0-16,2-2 0,0 0 16,4 0-16,1-1 15,2 1-15,2 1 0,3 0 16,-2 1-16,4 2 16,-2 0-16,-3 2 15,-3 0-15,-5 1 0,-1 1 16,-5 3-16,-3 0 15,-2 5-15,-2 2 16,-1 4-16,-1 4 0,-5 36 16,7-13-16,3 0 15,0 8-15,2 6 16,-1 6-16,3-20 0,-1-5 16,1-6-16,1-1 15,2-6-15,2-5 16,-1-1-16,-1-14 0,0 1 15,-4-9-15,2 4 16,0-4-16,0-5 16,-1-6-16,-1-5 0,1-39 15,2 4-15,4-6 16,1 4-16,6-9 16,-5 6-16,-3 6 0,2-1 15,-2 9-15,2 9 16,4 1-16,2 0 15,0 8-15,4 8 0,2 6 16,2 7-16,1 3 16,-1 5-16,0 2 0,-6 5 15,0 1-15,-3 1 16,-2 5-16,-1 3 16,-2 8-16,-4 2 0,-4 2 15,-2-5-15,-3-5 16,-4-2-16,-1-3 15,-3-3-15,0-2 16,-1-4-16,-1-2 0,-1-3 16,-1-1-16,1-2 15,2 0-15,0 0 0,2-2 16,1 2-16,5-1 16,1 0-16,2 0 15,3 0-15,1 0 0,2 1 16,2 0-16,3 0 15,4 2-15,-11-2 16,32 3-16,-11-2 0,1 1 16,1-2-16,2-2 15,6-3-15,-2 0 16,-1-5-16,-4-2 0,-4-3 16,-1-4-16,-5-4 15,-4-1-15,-1-4 16,-2 1-16,-3-1 0,-1-2 15,-1 2-15,0 5 16,0 5-16,-2 5 16,0 3-16,1 5 0,-1 0 15,-1 3-15,0 3 16,-1 3-16,-1 3 16,-1 4-16,0 4 0,2 1 15,-2 10-15,3 0 16,1 0-16,3 0 15,3 1-15,1-5 0,3-2 16,1-3-16,2-2 16,1-5-16,1-3 15,0-4-15,-1-4 0,0-2 16,0-6-16,0-2 16,-1-7-16,2-4 15,-3-3-15,1-8 0,-3 2 16,1 7-16,-4 4 15,0 5-15,-3 5 16,-1 4-16,-1 1 0,0 2 16,-1 4-16,0 2 15,-1 4-15,0 2 0,0 2 16,0 4-16,2 7 16,-1-1-16,2 2 15,1-3-15,3-1 0,0-3 16,2-4-16,0-1 15,1-5-15,1-1 16,1-3-16,1-3 0,-1-2 16,0-2-16,0-4 15,1-2-15,0-6 16,4-7-16,0-4 0,-3-1 16,4-9-16,-3-3 15,-4-3-15,0-8 16,0-6-16,0-6 0,-4 0 15,-5 5-15,0 1 16,-4-1-16,-3 6 16,-1 5-16,3 7 0,0 14 15,2 13-15,6 23 16,-2-13-16,-2-3 0,0 3 16,-1 2-16,3 4 15,-3 5-15,1 4 16,0 7-16,1 17 15,1 37-15,-2-17 0,-1 13 16,0 3-16,-3 3 16,-1-24-16,-1-1 0,4-5 15,0-3-15,0-3 16,0-5-16,0-7 16,1-2-16,2-12 15,0-1-15,1-5 0,2 1 16,0-4-16,2 0 15,2-2-15,3-4 16,1-3-16,2-5 0,3-3 16,-1-4-16,4-4 15,-2-3-15,2-3 0,2-7 16,-1 3-16,0 1 16,4-4-16,-4 7 15,-1 5-15,-1 3 0,-4 7 16,2 0-16,-3 5 15,-2 1-15,-3 2 16,-1 1-16,-2 1 0,-4 1 16,-2 1-16,-1 1 15,-3 0-15,-3 2 16,-3 0-16,-3 2 0,-3 2 16,-4 3-16,-8 5 15,-3 3-15,-2 4 16,-1 6-16,3 1 0,6 2 15,6 5-15,9-4 16,7-4-16,4 0 16,1-1-16,3 0 0,3-4 15,2-6-15,3-6 16,1-4-16,8-4 0,-2-3 16,2-4-16,0-9 15,-3-7-15,1-9 16,-4-6-16,-3-6 0,1-8 15,-5 11-15,-6 15 16,-2 4-16,-1 6 16,0 5-16,0 3 0,0 2 15,-2 2-15,0 2 16,1 3-16,-1 4 16,1 4-16,1 4 15,1 11-15,1 4 0,2 0 16,2 6-16,2-3 15,1-8-15,-1-8 16,2-5-16,0-6 0,-1-3 16,1-4-16,0-4 15,2-3-15,-1-6 0,-1-6 16,2-3-16,3-14 16,-1-4-16,-2-7 15,8-38-15,-11 19 0,-3 2 16,-4 1-16,-3-1 15,0 4-15,-1 5 16,0 10-16,0 7 0,3 10 16,-1 9-16,1 5 15,0 13-15,-1-6 16,-1 2-16,0 1 0,0 4 16,0 5-16,1 4 15,-1-8-15,1 43 16,-1 18-16,0-9 0,-1 10 15,-1 3-15,0 11 16,1-16-16,0-10 16,-1-6-16,3-4 0,1-3 15,-2 0-15,4 0 16,0 1-16,3-9 0,1-6 16,1-4-16,-3-11 15,2 0-15,-2-4 16,-1 0-16,2-2 0,0-2 15,3-3-15,1-3 16,2-4-16,5-6 16,0-4-16,-1-2 15,3-11-15,-1-2 0,-2-5 16,1-7-16,-6 1 16,-4 0-16,1 7 15,-4 9-15,1 10 0,-3 7 16,-1 3-16,-1 5 15,1 2-15,-2 0 0,1 4 16,-1 4-16,0 5 16,-1 8-16,1 16 15,2 6-15,1 6 0,5 19 16,0-21-16,-1-9 16,1-9-16,1-3 15,0-11-15,-1-1 0,-1-7 16,1-2-16,1-1 15,-2-5-15,2-1 16,0-6-16,4-8 0,0-8 16,2-4-16,1-12 15,-1-1-15,-2-3 16,3-2-16,-1 8 0,-2 12 16,1 9-16,1 13 15,0 0-15,-2 3 16,-2 0-16,-3 1 0,-2 1 15,-1 2-15,-2 1 16,-3 2-16,-2 1 16,-4 2-16,-1 1 0,-3 2 15,-5 4-15,-3 3 16,-2 3-16,0 2 16,-4 4-16,3 2 0,5-1 15,3 0-15,3-1 16,6-3-16,3-3 0,3-3 15,3-2-15,4 0 16,4-5-16,1-1 16,2-5-16,2-2 15,0-5-15,-1-6 0,2-4 16,-2-8-16,-1-5 16,-4-2-16,-1-8 15,-4 3-15,-6 2 0,-2 0 16,-6 5-16,1 4 15,-1 9-15,1 1 0,1 3 16,0 2-16,3 2 16,0-1-16,2 3 15,1-3-15,2-1 0,4 1 16,1-3-16,2 1 16,2 0-16,3 0 15,-1 4-15,2 0 0,-2 4 16,2 4-16,-2 2 15,0 7-15,-2 2 16,-2 5-16,-2 2 0,-2 2 16,-3 8-16,-2-1 15,-2-1-15,0-2 16,0 0-16,0-5 0,-1-4 16,0-5-16,1-4 15,0-2-15,0-4 16,0-2-16,1 1 0,1-5 15,1-1-15,-1-4 16,3-4-16,-2-4 0,1-4 16,4-13-16,0-3 15,-1-2-15,7 0 16,0 7-16,0 5 16,1 4-16,-1 5 0,-1 4 15,1 3-15,-1 3 16,0 3-16,-2 2 0,-1 1 15,0 3-15,-2 4 16,-2 4-16,1 3 16,-3 2-16,1 8 15,-3 1-15,-1 3 0,1 1 16,1 4-16,2-5 16,2-3-16,3-4 15,0-4-15,2-2 0,-1-5 16,0-1-16,0-2 15,-1-4-15,-1 0 0,-1-2 16,-1-3-16,-1-3 16</inkml:trace>
  <inkml:trace contextRef="#ctx0" brushRef="#br0" timeOffset="88912.2">26974 10820 0,'10'3'0,"8"1"15,-4 4-15,5 12 16,7 0-16</inkml:trace>
  <inkml:trace contextRef="#ctx0" brushRef="#br0" timeOffset="89149.6">28027 11365 0,'0'0'16,"0"0"-16,-10-5 0,4 2 15</inkml:trace>
  <inkml:trace contextRef="#ctx0" brushRef="#br0" timeOffset="90579.67">26485 11045 0,'0'0'0,"11"-6"15,9 3-15,10 2 16,22-1-16,2-1 16</inkml:trace>
  <inkml:trace contextRef="#ctx0" brushRef="#br0" timeOffset="101291.23">2770 6303 0,'0'0'16,"-9"1"-16,-2 1 16,-5 2-16,-2-2 0,-1 1 15,2 0-15,-4 0 16,0 0-16,0 1 16,0 0-16,0 1 0,2-2 15,0 1-15,1 2 16,-1-3-16,0 0 15,-1 0-15,1-1 0,1 0 16,2 1-16,2-1 16,4-1-16,-1 0 15,5 0-15,-1 1 0,4 0 16,-1-2-16,2 0 16,1 0-16,0 0 0,1 0 15,0 0-15,1 0 16,0 0-16,0 0 15,-1-2-15,3 4 0,-2-2 16,0 1-16,1 1 16,-1 2-16,0 1 15,1 2-15,0 0 0,-2 6 16,1 1-16,-1 6 16,0 5-16,-1 1 15,-1 1-15,0 11 0,0 2 16,0-1-16,0 10 15,0-1-15,1-1 16,-2 0-16,1-3 0,-2 1 16,0-1-16,-1-8 15,1 1-15,-1-7 16,3-4-16,0 0 0,0-2 16,1-3-16,-3 1 15,2-4-15,0-2 16,0 0-16,-1-2 0,2-4 15,-1 0-15,1-3 16,0 0-16,0-1 16,0-3-16,1-1 0,0 1 15,0-3-15,0 0 16,1-3-16,0 0 16,2-3-16,0 1 0,3-3 15,0 0-15,0-1 16,2 0-16,2-2 15,3 0-15,0 1 0,4 1 16,3 1-16,5-1 16,1 5-16,7-2 15,6 2-15,0 1 0,-2 2 16,2 0-16,-5 2 16,-5-1-16,-12-1 0,-4-3 15,-6-4-15,-3 1 16,-1-1-16</inkml:trace>
  <inkml:trace contextRef="#ctx0" brushRef="#br0" timeOffset="101573.6">2392 6886 0,'13'-4'0,"1"1"0,4 0 16,1 1-16,2 0 15,2-1-15,4 1 16,2 0-16</inkml:trace>
  <inkml:trace contextRef="#ctx0" brushRef="#br0" timeOffset="107358.04">2893 6907 0,'0'0'0,"0"0"16,0 9-16,1 1 15,-1 0-15,0 4 16,0-2-16,0 0 0,1 2 16,1 0-16,-2 2 15,3 0-15,-1-1 0,0 1 16,0-2-16,-1 1 15,1-1-15,-2-1 16,0-1-16,0-2 16,-2-2-16,2-1 0,-1-3 15,1-1-15,0-1 16,0-1-16,0-1 16,0-3-16,0 0 0,0-1 15,0-3-15,0 6 16,1 1-16,-1-1 15,4-25-15,0-8 0,2-4 16,-3 16-16,3-1 16,2-5-16,-1 2 15,3 3-15,2 0 0,-1 3 16,3 2-16,1 2 16,3 3-16,1 3 0,0 1 15,0 4-15,0 2 16,-4 2-16,1 4 15,-2 0-15,-1 1 0,-3 4 16,0 2-16,-1 3 16,-1 1-16,-1 4 15,-1 0-15,-2 3 0,-1-1 16,-1 4-16,-1-3 16,0-1-16,-2-2 15,-1-1-15,-2-3 0,2 2 16,-1-4-16,2-2 15,-2-1-15,3-2 16,0-1-16,3-1 0,0 0 16,2-1-16,2-2 15,1 0-15,2 0 16,0-2-16,1-1 0,0 0 16,0-1-16,-1-2 15,-1-2-15,-2-2 16,-1-2-16,-1-3 0,-3-3 15,-1-2-15,-1-1 16,-1-7-16,1 2 16,0-1-16,1 2 0,1 2 15,3-3-15,0 5 16,2 2-16,2 2 16,0 3-16,3-1 0,1 3 15,1 0-15,5 3 16,0 1-16,3 2 15,0 2-15,1 0 0,-3 2 16,-2 1-16,-3 0 16,-2 0-16,-2 0 15,-2 1-15,0 0 0,-4-2 16,1 1-16,-3-1 16,1 1-16,-3-1 0,0 0 15,-1 0-15,-2 0 16,-4 1-16,-1-1 15,6 0-15,1 0 0,0 1 16,-8-1-16,-13 2 16,-6 2-16,-4 1 15,14 0-15,1-1 0,0 1 16,-1 0-16,3 1 16,1 1-16,1 0 15,1 0-15,2 1 16,1 1-16,3 1 0,0 0 15,2 2-15,1 1 16,-1 0-16,2 3 0,1-1 16,1 2-16,2-1 15,-1-2-15,1 1 16,1-2-16,0-1 0,2 0 16,-1-1-16,2-1 15,1 0-15,-1 0 16,2-1-16,0-1 0,0-2 15,1 0-15,-1 0 16,-1-4-16,0 0 16,0-2-16,0-2 0,-1-4 15,2-2-15,0-2 16,-1-3-16,1-2 16,0 0-16,0-3 0,1 0 15,-1-2-15,1 0 16,-3 3-16,-1 1 15,-1 2-15,-2 2 0,-1-2 16,-1 3-16,1 1 16,-1 0-16,-1 2 0,1 0 15,0 2-15,0 0 16,0-1-16,1 3 16,0 0-16,-2 1 0,1 2 15,-1-1-15,0 1 16,-3 1-16,1 1 15,-1 2-15,1 0 0,-2 3 16,1 1-16,0 2 16,0 1-16,1 1 15,0 1-15,1 7 0,1 0 16,1 1-16,0 2 16,0-1-16,1 4 15,2 2-15,0-1 16,-1-2-16,0 2 0,1 0 15,0 0-15,0 0 16,2 0-16,-3 1 0,0-1 16,1 0-16,-3-1 15,1 1-15,-1-3 16,-1 2-16,0-3 0,-1 1 16,0 0-16,0-1 15,0 0-15,0-1 16,-1 0-16,2 0 0,-1 1 15,1 2-15,-1-1 16,0 1-16,0-1 0,-1-2 16,-2 0-16,0-1 15,-1-1-15,0-3 16,-3 0-16,0-1 16,0-2-16,1 0 0,-4-1 15,3-1-15,-1-1 16,-1 1-16,0-2 15,-1 1-15,1-1 0,0 0 16,-1-3-16,1 2 16,-1-1-16,-1 1 0,-2-3 15,2 1-15,-1-2 16,0 0-16,2-2 16,0 0-16,1 0 0,1 1 15,1-2-15,0 0 16,2 1-16,-1-1 15,0 0-15,1 1 0,-1-1 16,0 0-16,2-1 16,-2 0-16,0-1 15,2 0-15,-2-2 0,1 1 16,0 0-16,0-2 16,0 1-16,2-1 15,-2 0-15,1 0 0,0 0 16,1 0-16,-1 1 15,1-1-15,-1 1 16,1 0-16,-1-1 0,2 1 16,-1 0-16,0 0 15,2 1-15,-1 0 16,1 0-16,-1-1 0,1 2 16,1-1-16,0 0 15,0 1-15,0 0 0,-1-1 16,1 1-16,0 0 15,1 1-15,-1-1 16,1 1-16,-1 0 0,1 0 16,0-1-16,0 1 15,0 0-15,0 0 16,0-1-16,0 1 16,1 0-16,-1 1 0,0-1 15,0 0-15,0 0 16,0-1-16,0 1 0,0 0 15,0-1-15,0 1 16,0-2-16,0 0 16,0 0-16,0 0 0,-1 0 15,1-3-15,0 1 16,0-1-16,1 0 16,-1-2-16,0 1 0,1-1 15,0-1-15,-1 0 16,3 0-16,-2-1 15,1 0-15,-1 0 0,1 0 16,2 0-16,-2 1 16,1-1-16,2-1 15,-2 1-15,1-1 0,2 1 16,0-1-16,0 1 16,2 0-16,0-1 15,1 0-15,2 1 0,1-3 16,0 2-16,0 0 15,0 0-15,-1-1 16,2 1-16,-2-1 0,0 0 16,-1 0-16,1-1 15,-1 0-15,1 0 16,-1 1-16,-1 0 0,1-2 16,-1 2-16,3-1 15,-1-2-15,1 0 0,0 0 16,1-1-16,-1-1 15,-1-1-15,-2 2 16,1-1-16,0 1 0,0-2 16,2-1-16,2-1 15,-1 0-15,1 1 16,-2 0-16,0-1 16,0 0-16,-1-1 0,-3-1 15,0 0-15,0-2 16,2 1-16,-1-1 15,0-1-15,0 2 0,0-3 16,2 1-16,-1-2 16,-2 0-16,-1 0 0,2 2 15,-1-1-15,0 2 16,1-1-16,-2 2 16,1 0-16,-2-2 0,0 2 15,1 0-15,-1 0 16,0 3-16,0 0 15,0 0-15,0-1 0,-2 1 16,1-3-16,-2 2 16,-2-1-16,2-1 15,-2 2-15,0 0 16,0 1-16,0 2 0,0 1 16,1 0-16,1 3 15,-1-1-15,0 2 0,1 1 16,-1 1-16,0 2 15,0-1-15,-1 2 16,0 2-16,0 0 0,-1 2 16,1 1-16,-1-1 15,0 2-15,0 2 0,0 3 16,-1-3-16,1 0 16,0-1-16,-1 6 15,-2 10-15,-4 12 0,0 7 16,2-12-16,2 1 15,-2 2-15,1 6 16,1 0-16,0 1 16,1 1-16,0 4 0,2-1 15,0 1-15,2 2 16,0-1-16,0-2 16,-1-2-16,-1-5 0,-1-3 15,-3-4-15,-2-4 16,-2-3-16,4-1 15,2-3-15,3 0 0,0-1 16,0-1-16,1-1 16,2-1-16,0 1 0,2 0 15,1-1-15,1-2 16,3 0-16,1 0 16,1-3-16,0-2 0,3 0 15,0-3-15,-2-2 16,2-3-16,-2-3 15,-1-3-15,-1 0 0,-1-5 16,-1-1-16,0-2 16,0 0-16,-1-3 15,-1 1-15,0 3 16,-1 0-16,0 2 0,1 2 16,2 0-16,3 4 15,-1 2-15,3 3 0,7 2 16,2 2-16,2 0 15,0 3-15,-3 1 0,-3 2 16,-3-1-16,-4 0 16,-3 0-16,-3-1 15,-5 1-15,1-2 0,-6 0 16,0 1-16,-5-2 16,-2 1-16,-1 0 15,-4 0-15,0 2 0,-2 0 16,-1 1-16,-2 2 15,1 0-15,1 3 16,3 1-16,0 1 16,2 1-16,0 1 0,3 0 15,0 0-15,2 0 16,1 1-16,1 0 16,0 1-16,3-1 0,1 0 15,1 1-15,2-2 16,1-1-16,1-1 0,3-1 15,0 0-15,1-2 16,1-3-16,2 1 16,1-2-16,4-1 0,0-2 15,-1-1-15,2-2 16,-1-2-16,1-1 16,-2-2-16,1-1 0,0-1 15,-2-2-15,-1-3 16,-1 1-16,1-2 0,-4 0 15,1 1-15,-1-3 16,-2 2-16,-2 2 16,0 0-16,-2 4 15,0 1-15,-1 1 0,0 3 16,0 1-16,-1 2 16,-1 1-16,0 2 15,-1 1-15,-1 3 0,-1 2 16,1-1-16,-2 4 15,1 0-15,1 3 0,-2 0 16,2 2-16,1-1 16,2 1-16,1-1 15,2 1-15,2-2 0,1-1 16,3 0-16,0-2 16,1-3-16,1-1 15,2-3-15,-1-1 0,1-4 16,2-2-16,-2-4 15,2-3-15,-3-2 16,1-4-16,0-4 16,-1-2-16,-3 1 0,-2 1 15,-2 4-15,1 4 16,-3 1-16,1 3 16,-1 5-16,-1 1 0,0 3 15,-1 2-15,2 3 16,-2 3-16,0 2 0,-1 3 15,2 1-15,0 4 16,1 1-16,-2-1 16,1-1-16,-2-1 0,0-1 15,0-4-15,-1-4 16,-1-2-16,-1-1 16,2-2-16,0-3 0,-1-5 15,1-2-15,1-2 16,1-3-16,1-3 15,3-3-15,0-1 0,3-2 16,1 0-16,3-5 16,2 3-16,1 4 15,3 5-15,1 1 0,0 3 16,-1 2-16,0 2 16,-2 3-16,-1 2 15,1 0-15,-2 4 0,0 1 16,-2 4-16,-1 3 15,-1 1-15,0 5 0,-2 1 16,-2 2-16,-2 1 16,-2 2-16,2-2 15,-3-2-15,2-2 0,1 1 16,0-2-16,2 0 16,1-1-16,3-1 15,1-2-15,-1-1 0,1-3 16,0-4-16,-1-3 15,1-2-15,-2-3 16,0-5-16,-2-5 16,-2-4-16,1-2 0,1-3 15,-1-4-15,2 1 16,1 3-16,3 3 0,4 3 16,3 2-16,3 3 15,2 2-15,-1 1 16,1 3-16,-3 3 0,-2-1 15,0 4-15,-2 1 16,-2 0-16,-2 1 16,-3-1-16,-3 1 0,-1 0 15,-4-1-15,-1-1 16,-3 1-16,-2 0 16,-3-1-16,-2 0 0,-2 1 15,-1 1-15,-4 1 16,0 2-16,0 0 15,-1 4-15,-1 2 0,0 2 16,2 1-16,1-1 16,1 1-16,1 2 15,2-1-15,2 3 0,3-1 16,2 0-16,3 2 16,1-1-16,1 0 15,1 0-15,1-2 0,3 0 16,1-4-16,2-1 15,1-2-15,3-4 0,0-2 16,4-4-16,-1-1 16,2-5-16,0-4 15,3-7-15,-2-6 0,-1-3 16,6-11-16,-4-2 16,3-4-16,0-7 15,-5 0-15,-3 0 0,-5 3 16,-5 7-16,-3-1 15,2-6-15,-3-1 16,-2 6-16,-6 0 16,0 5-16,1 6 0,1 5 15,0 10-15,2 10 16,3 5-16,-2-2 0,3 4 16,-2-2-16,0 1 15,0 5-15,0 4 16,0 5-16,0 7 0,-1 12 15,0 31-15,1-13 16,-1 10-16,-4 5 16,-3 7-16,0-15 0,4-14 15,0 0-15,1-5 16,-2-4-16,2 1 16,2-5-16,2-7 0,3-4 15,0-8-15,4-1 16,0-1-16,-1-2 15,2-1-15,1-2 0,1 0 16,0-1-16,3-2 16,1 0-16,2-3 15,0 1-15,6-3 0</inkml:trace>
  <inkml:trace contextRef="#ctx0" brushRef="#br0" timeOffset="109844.15">6163 6991 0,'7'-5'16,"0"-2"-16,0-1 0,2-3 15,0-3-15,1 0 16,2-4-16,-2-1 16,0-1-16,-1-2 15,0-2-15,2 0 0,2-3 16,4 3-16,2 2 16,7 2-16,1 5 15,5 4-15,2 6 0,3 1 16,-1 2-16,-6 2 15,-6-1-15,-5 0 16,0 2-16,-8-1 0,-1 0 16,-2-1-16,-5 0 15,0 1-15,0-1 16,-2 1-16,-2-2 0,-5 1 16,-3-1-16,-3 0 15,-3 0-15,-7-1 16,-5 0-16,-4 0 0,4 2 15,-4-1-15,3 4 16,3 0-16,5 2 16,1 2-16,0 2 0,1 0 15,2 0-15,1 1 16,-1 3-16,2 2 16,2-1-16,2 3 0,1-1 15,2 0-15,2 2 16,4-1-16,1-1 0,3 2 15,1-1-15,3-2 16,-1 1-16,2-2 16,1 2-16,0-2 0,2-1 15,0 0-15,1-2 16,-1-3-16,2 0 16,2-2-16,3-2 0,1-2 15,1-2-15,1-2 16,0-5-16,0-2 15,1-3-15,-3 0 0,1-4 16,-1-2-16,-2 1 16,-1-1-16,-2 0 15,-1-2-15,-3 0 0,-1 2 16,-2 0-16,-2 1 16,-1 4-16,-3 1 15,0 3-15,0 4 0,-1 1 16,0 2-16,0 2 15,0 1-15,-1 2 16,0 3-16,1 3 0,0 3 16,0 3-16,1 0 15,0 3-15,1 0 16,3 5-16,0-1 0,4 0 16,2-4-16,3-2 15,2-1-15,1-2 16,0-3-16,0-3 0,-1-2 15,0-3-15,0-4 16,-2-1-16,1-5 16,-3-1-16,-2-2 0,-2-4 15,-1-1-15,-4-2 16,-1-1-16,-1 1 16,-1 0-16,-1 4 0,0 3 15,1 5-15,-1 2 16,1 4-16,1 3 0,-1 4 15,1 4-15,1 3 16,1 5-16,0 2 16,2 2-16,0 0 0,0 0 15,1 5-15,-1-6 16,-3-4-16,-1-5 16,-1-4-16,0-3 0,-1-2 15,1-2-15,0-3 16,0-3-16,0-2 15,1-4-15,0-2 0,0-3 16,2-4-16,0-1 16,4-8-16,2 0 15,3 1-15,2 4 0,4 1 16,1 6-16,-1 5 16,-2 4-16,-4 4 15,0 3-15,-1 2 0,2 3 16,-2 3-16,0 4 15,0 1-15,0 3 16,1 4-16,0 1 0,0 0 16,0 0-16,1 2 15,0-1-15,-2-2 16,-1-4-16,-2-2 0,0-2 16,-2-3-16,-1-2 15,0-1-15,-1-3 16,1 0-16,0-2 0,0-2 15,-1-1-15,1-4 16,-2-2-16,1-3 16,1-3-16,-1-5 0,1-1 15,0-3-15,4 1 16,2-3-16,4 2 0,3 3 16,4 2-16,2 2 15,1 3-15,1 3 16,0 5-16,-1 2 0,-2 3 15,-2 3-15,-1 1 16,-2-1-16,-5 1 16,0-1-16,-6 1 0,-1-3 15,-3 1-15,0 0 16,-3 0-16,-1 0 16,-3 0-16,-3 0 0,-1-1 15,-4 0-15,0 1 16,-4 0-16,-3 2 15,-2 0-15,0 0 0,1 4 16,-1 1-16,-2 3 16,2 1-16,2 1 15,2 0-15,3 2 0,0 0 16,3 0-16,3 0 16,4 1-16,3-3 0,2 1 15,1-1-15,2 1 16,1-2-16,1-1 15,0 0-15,3-2 16,0-2-16,1-3 0,2-1 16,1-3-16,1-3 15,2-2-15,3-4 0,0-2 16,0-4-16,0 0 16,3-7-16,1-1 15,-2-3-15,2-8 16,-4-3-16,-4-1 0,-3-8 15,-3-3-15,-1-3 16,0 1-16,-4 4 16,-4 9-16,-2 6 0,1-2 15,-1 1-15,-1 8 16,0 8-16,3 8 0,1 5 16,-1-2-16,0 4 15,-1 1-15,0 0 16,-1 4-16,1 3 0,-3 3 15,1 6-15,-2 9 16,-2 13-16,-2 3 16,0 8-16,-5 26 0,8-27 15,-4 8-15,3-4 16,6-7-16,2-9 16,4 1-16,3-5 0,2-9 15,-2-4-15,-2-3 16,2 2-16,-1-3 15,2-2-15,-1-3 0,1-2 16,1-3-16,1-4 16,4-3-16,2-4 15</inkml:trace>
  <inkml:trace contextRef="#ctx0" brushRef="#br0" timeOffset="110773.13">8254 6234 0,'5'14'16,"2"5"-16,-1 7 0,-1 2 15,-3 0-15,-1 7 16,0 0-16,0 0 16,1 2-16,1 9 0,0-3 15,4 6-15,4 3 16,0 0-16,-1-8 16,0-7-16,-3-10 0,-3 0 15,-3-8-15,-1-6 16,3 0-16,-1-4 15,-1-4-15,0 0 0,1-1 16,-1 0-16,2-3 16,-1 0-16,1-3 15,2-3-15,-1 0 0,2-4 16,-1-4-16,2-3 16,0-3-16,1-1 0,3-8 15,1 3-15,0 3 16,2 2-16,-2 2 15,0 4-15,-1 5 16,1 4-16,-2 3 0,0 2 16,1 3-16,2 5 15,2 4-15,-1 4 0,1 3 16,-1 3-16,4 5 16,-1 1-16,0-1 15,-2-3-15,-1-6 16,-3-2-16,-4-7 0,-2-2 15,0-1-15,-2-4 16,0-1-16,2-1 16,-2-3-16,2-5 0,0-5 15,2-5-15,1-6 16,0-13-16,-1-7 0,1-3 16,5-24-16,0 20 15,-1-7-15,-2 6 16,1 9-16,3 4 0,-3 2 15,5 3-15,-3 8 16,0 3-16,-1 5 16,-6 7-16,-1 0 0,-3 3 15,-1 0-15,1 0 16,0 3-16,-2 3 16,1 0-16,0 3 0,-1 2 15</inkml:trace>
  <inkml:trace contextRef="#ctx0" brushRef="#br0" timeOffset="112530.49">9140 6664 0,'-8'-7'15,"-5"-3"-15,-3 2 0,2 3 16,-11-1-16,1 3 16,6 4-16,0 2 15,5 5-15,0 3 16,2 4-16,0 3 0,3 3 15,3 0-15,0 1 16,1 2-16,1-2 16,0 2-16,2-1 0,2 1 15,2-2-15,3-4 16,-1-3-16,2-5 0,0-1 16,2-2-16,-2-2 15,1-4-15,0-2 16,0-2-16,1-3 0,0-3 15,1-5-15,0-4 16,2-4-16,1-2 16,2-7-16,-2 0 0,-1 2 15,-2 2-15,-4 6 16,-1 6-16,-3 9 16,-1 1-16,0 3 0,-1 3 15,0 3-15,-1 3 16,0 3-16,1 4 15,0 3-15,0 9 0,1 1 16,2 1-16,3-1 16,0 0-16,0-4 15,2-4-15,0-4 0,1-5 16,2-1-16,1-3 16,3-2-16,-1-4 0,1-2 15,1-5-15,-1-2 16,2-5-16,0-3 15,1-9-15,3-9 16,-3-4-16,-3-4 0,3-12 16,-1 1-16,0-6 15,-7 3-15,1 9 0,-3 3 16,0 6-16,-2 0 16,1 1-16,-1 2 15,-2 3-15,-2 5 16,-1 3-16,-2 10 0,-1 5 15,0 4-15,1 3 16,2 2-16,-2-3 0,1 4 16,-3 3-16,2 3 15,0 7-15,-1 3 16,-2 12-16,-2 5 0,1 3 16,-1 14-16,-1-1 15,1-1-15,0 5 16,0-2-16,4-8 0,1-6 15,-1 0-15,-3 0 16,2-4-16,-1 0 16,1-7-16,0-3 0,3-4 15,1 0-15,2-5 16,2 0-16,0-5 16,1 0-16,1-3 0,0 1 15,2-1-15,2-2 16,3-2-16,2-1 15,0-1-15,3-2 0,4-3 16,2-4-16,2-3 16,1 0-16,2-3 15,-3-2-15,-5-1 0,-3-4 16,-5-3-16,-8 0 16,-3 3-16,-3 2 15,-1 3-15,-2 6 0,0 1 16,-2 4-16,0 2 15,-3 2-15,-1 2 16,0 1-16,-1 4 0,-1 3 16,1 5-16,-1 2 15,1 6-15,3 2 16,4-1-16,2 0 0,4-1 16,6-5-16,0 1 15,3-1-15,0-2 16,2-3-16,0-1 0,1-4 15,-1-4-15,1-2 16,2-6-16,2-6 0,-2-4 16,1-3-16,5-10 15,-2-3-15,0 0 16,0-4-16,-1 5 0,-3 5 16,-2 6-16,-1 3 15,0 4-15,-1 1 16,2 0-16,-4 5 0,-1 1 15,-2 2-15,-5 0 16,0 2-16,-1 2 16,-2 1-16,-2 3 0,-2 1 15,-3 2-15,-2 1 16,-1 2-16,-3 3 16,-2 2-16,2-1 0,0 1 15,1-2-15,2-1 16,1-2-16,1-2 15,3-1-15,0-3 0,2 0 16,2-3-16,3-1 16,3-2-16,2-2 0,3 0 15,2 0-15,2 1 16,4 0-16,9 2 16,-3 4-16,4 5 15,0 1-15,1 3 0,-4 0 16,-5 1-16,-6-2 15,-6-1-15,-2 1 16,-3 1-16,-4 1 0,-2 0 16,-4 0-16,-2 1 15,-3-2-15,-4-1 16,-2 0-16,-1-2 0,-1-2 16,-1 0-16,0-3 15,-2-3-15,4-4 16</inkml:trace>
  <inkml:trace contextRef="#ctx0" brushRef="#br0" timeOffset="119085.24">10904 6936 0,'0'0'0,"0"0"15,4-6-15,2-2 0,-1 1 16,3-1-16,0 2 16,0 1-16,2 0 15,2 0-15,1 0 0,2-2 16,2-2-16,2-1 15,-3-1-15,1-2 16,-2 0-16,-2 0 0,0-2 16,1 2-16,0-2 15,3 1-15,0-1 16,3-1-16,2 2 0,2 2 16,1 2-16,3 1 15,-2 4-15,-4 2 16,-3 2-16,-3 0 0,-1 1 15,-5 1-15,-1-1 16,-3 1-16,0-1 16,-3 1-16,-1-1 0,0 1 15,-4 1-15,-1-1 16,-4 1-16,0-1 16,-3-1-16,-3 0 0,0 0 15,-2 0-15,-4 1 16,-1 0-16,0 2 15,1 1-15,1 1 0,0 4 16,3 1-16,0 1 16,2 2-16,1-2 0,0 1 15,1-1-15,2 2 16,0-2-16,3 0 16,1-1-16,2-1 15,2 1-15,1-1 0,2 1 16,2 0-16,3 1 15,2-1-15,0-1 0,2-2 16,0 0-16,3-3 16,-1-1-16,3-2 15,-2-1-15,3-1 0,-1-2 16,0-4-16,1-1 16,-1-2-16,-1 0 15,-1-3-15,0-4 0,-1-3 16,-2-1-16,-1-3 15,-1 1-15,-4 0 16,0 1-16,-2 4 0,1 4 16,-2 5-16,0 1 15,0 3-15,-1 2 16,1 1-16,-1 2 0,-1 2 16,-1 4-16,-1 1 15,1 3-15,-1 1 16,0 3-16,0 1 0,-1 3 15,0 3-15,0 2 16,0-1-16,2-2 16,0-1-16,2-4 0,0-1 15,3-3-15,1-2 16,3-1-16,2-3 16,4-1-16,3-2 0,1-3 15,1 0-15,-2-4 16,2 0-16,2-4 15,-1-5-15,-1-2 0,-3-3 16,-1-5-16,-4 2 16,-2 1-16,-3 0 0,0 5 15,-3 3-15,2 4 16,-3 3-16,1 1 16,-2 3-16,1 1 15,-1 1-15,0 2 0,-1 4 16,0 0-16,-1 4 15,1 1-15,-1 1 16,-1 1-16,1 1 0,0 4 16,0-1-16,1 1 15,-1-1-15,1-4 0,-1-1 16,1-3-16,0-2 16,0-2-16,-1-3 15,1-1-15,0-1 0,0-1 16,0-5-16,0-1 15,0-3-15,-1-5 16,2 1-16,-1-3 0,1 0 16,0-8-16,0 1 15,1 3-15,1 4 16,0 2-16,1 3 0,1 4 16,-1 3-16,1 1 15,0 2-15,1 2 16,0 1-16,-1 0 0,1 2 15,0 0-15,1 1 16,0 0-16,2 1 16,1 0-16,2 1 0,3 1 15,1 0-15,2-2 16,1 2-16,-1-2 0,1 0 16,0-3-16,0 0 15,1-5-15,-1-2 16,0-2-16,-1-2 0,-1-2 15,-4-4-15,-1 0 16,-3-2-16,-3 1 16,-3 2-16,-2 0 0,-2 3 15,-1 4-15,-1 1 16,-3 1-16,-1 3 16,-1 2-16,-3 2 15,-1 4-15,-1 2 0,-2 3 16,1 2-16,-4 6 15,1 2-15,1 0 0,4 1 16,-1 0-16,3 0 16,3-3-16,0 0 15,3-2-15,1-1 0,1 0 16,5-4-16,-1-1 16,3-2-16,4 0 15,5-2-15,1-1 0,4 0 16,2-3-16,-2-3 15,4-1-15,2-3 16,2-4-16,1-3 0,6-4 16</inkml:trace>
  <inkml:trace contextRef="#ctx0" brushRef="#br0" timeOffset="120209.19">12845 6916 0,'0'0'0,"0"0"15,11-3-15,-2-2 0,1 0 16,0-2-16,1-1 15,-1-1-15,6-6 0,-2-5 16,3-3-16,2-5 16,2-4-16,-2-1 15,-2-7-15,2-12 16,-1-1-16,-7-16 0,-11 8 16,-2 6-16,1 0 15,-5-1-15,-1 13 16,7 5-16,2 7 0,-4 5 15,-2 1-15,-3 4 16,3 7-16,0 2 16,1 6-16,2 2 0,-2 3 15,0 4-15,-2 4 16,1 7-16,-2 11 0,-2 9 16,4 5-16,-4 36 15,1-17-15,0 11 16,5-10-16,3-7 0,-1 6 15,5-7-15,-1-5 16,1-1-16,-5-4 16,-2-7-16,4-3 0,-5-5 15,4-5-15,-1-13 16,0-8-16,-1 7 16,0-2-16,0-2 15,-1-2-15,0-3 0,1-6 16,-2-4-16,2-3 15,2-4-15,3-11 0,5-2 16,3 3-16,1-1 16,3 0-16,1 4 15,1 2-15,-1 5 0,0 6 16,1 4-16,1 6 16,1 2-16,2 4 15,0 4-15,-4 3 0,-2 5 16,2 5-16,-3 2 15,-3-1-15,-1 5 16,-2 3-16,-1 1 0,-5-6 16,-3 0-16,-3-4 15,-4-6-15,-4 0 16,-6-3-16,-2-3 0,-2-3 16,-1-1-16,-5-4 15,1-2-15,4-2 16,2 2-16,4-2 0,6 0 15,3 1-15,3-3 16,1 0-16,1-1 16,4-1-16</inkml:trace>
  <inkml:trace contextRef="#ctx0" brushRef="#br0" timeOffset="121752.01">13512 6675 0,'0'0'0,"-10"-7"0,-1 2 15,-1-1-15,-2 3 16,-1 1-16,1 3 15,-2 1-15,0 5 16,2 3-16,3 2 0,1 5 16,3 2-16,2 1 15,4 1-15,1 4 0,4-2 16,1-2-16,3-2 16,2-1-16,4-3 15,1-3-15,1-3 0,2-4 16,-4-2-16,2-4 15,-3-3-15,0-5 16,-1-3-16,-3-6 0,-1-2 16,-4-3-16,-3-3 15,-2-4-15,-2 2 16,-3 3-16,1 5 0,0 8 16,2 3-16,-1 2 15,3 4-15,0 1 16,1 1-16,1-1 0,4 4 15,0-4-15,4 1 16,2 0-16,4 0 16,2 0-16,2 0 0,6 0 15,2-2-15,-1 0 16,-2-2-16,0-3 0,-3-2 16,-2-4-16,-3-5 15,-4-3-15,-4-6 16,-4-2-16,2-8 0,-1-1 15,0-3-15,-5-2 16,2 0-16,-1 8 16,3 6-16,-3 9 0,1 4 15,0 7-15,-1 2 16,-1 4-16,0 1 16,0 0-16,0 3 15,0-1-15,0 7 0,-1 12 16,-1-3-16,-1 11 15,-1 5-15,1 6 0,-5 36 16,1-23-16,1-3 16,0 8-16,3-5 15,-3-6-15,3-6 0,4-7 16,2-2-16,2-3 16,-2-7-16,0-4 15,3-3-15,-1-2 0,1-1 16,2-2-16,0-1 15,1-2-15,1-2 0,1 0 16,2-2-16,2-5 16,-1-2-16,3-4 15,-1-1-15,-2-4 16,0-11-16,-1-5 0,-1-5 16,3-10-16,0-4 15,-3-6-15,2 1 16,2 1-16,-3 10 0,-3-2 15,-5 10-15,-4-3 16,1 3-16,-7 3 16,2 6-16,2 6 0,4 7 15,0 10-15,-2 0 16,-1 4-16,0-1 0,0 1 16,0 3-16,0 6 15,0 6-15,0 7 16,1 51-16,1-15 0,-2 9 15,0 3-15,-5-6 16,-3-22-16,5 3 16,-2-6-16,1 0 15,-2-5-15,0-3 0,2-5 16,-2-3-16,2-7 16,0-8-16,1-3 15,1-1-15,0 0 0,1-2 16,0-1-16,-2-3 15,3-3-15,1-5 0,2-4 16,1-7-16,3-4 16,2-3-16,2-1 15,5-6-15,-1 6 0,1 5 16,1 5-16,-3 6 16,0 5-16,-3 4 15,-2 3-15,0 3 0,-2 4 16,1 1-16,-2 6 15,1 1-15,-2 7 16,0 0-16,0 6 0,0 0 16,0-2-16,1-3 15,2-1-15,-2-2 16,2-3-16,0-3 0,0-3 16,-2-3-16,2-1 15,1-1-15,0-3 16,1-1-16,1-3 0,2 0 15,-1-2-15,2-4 16,1-1-16,1-4 0,-1-2 16,2 1-16,1-3 15,-2 2-15,-3 4 16,-2 3-16,-2 2 0</inkml:trace>
  <inkml:trace contextRef="#ctx0" brushRef="#br0" timeOffset="122038.09">13796 6457 0,'0'0'0,"8"-3"16,5 0-16,2-1 16,5 1-16,3 2 15,6 1-15,0-3 0,4-2 16</inkml:trace>
  <inkml:trace contextRef="#ctx0" brushRef="#br0" timeOffset="124195.04">2126 8772 0,'0'0'0,"0"0"0,0 0 16,0 0-16,0 0 16,8 1-16,4 1 0,1 0 15,3 3-15,0-2 16,1 1-16,8 1 16,2-2-16,2-2 15,-5-1-15,1-3 0,-8-1 16,0-3-16,-1-5 15,0-2-15,-4-3 0,0-3 16,-2-3-16,-1-3 16,-1-1-16,0 1 15,2-5-15,-1 2 0,-2 5 16,-2 5-16,0 4 16,-3 6-16,-1 4 15,0 1-15,-1 2 0,0 2 16,1 0-16,-1 0 15,0 0-15,-3 7 0,-4 11 16,-3 14-16,3-11 16,2 3-16,0-2 15,1 2-15,-1 2 16,2-3-16,2-2 0,1-1 16,2-3-16,4-2 15,0-1-15,2-4 16,2-2-16,4-4 0,0-2 15,4-2-15,2-1 16,-1-2-16,2-4 0,3-3 16,-3-4-16,-1-3 15,-1-3-15,-1-6 16,-2-1-16,-5-1 0,0 1 16,-4 0-16,-1 3 15,0 6-15,-2 5 16,0 3-16,-2 4 15,0 2-15,-1 2 0,-1 2 16,2 3-16,0 3 16,-2 3-16,0 3 15,-4 2-15,1 9 0,-3 0 16,1-1-16,-2 1 16,0-2-16,1-3 0,-1-4 15,3-5-15,0-1 16,3-3-16,-1-4 15,2-1-15,2-4 0,0-2 16,3-3-16,2-5 16,4-5-16,1-3 15,1-3-15,2 0 0,5-8 16,-2 5-16,0 7 16,1 4-16,0 3 15,-2 5-15,-3 3 0,-3 4 16,-2 4-16,-3 3 15,-2 5-15,0 3 16,-4 5-16,0 3 0,-3 4 16,1 6-16,0-1 15,1 1-15,1-7 16,3-3-16,3-2 0,4-1 16,1-3-16,1-4 15,4-2-15,1-4 0,5-2 16,1-4-16,0-5 15,-3-5-15,-1-5 16,-1-5-16</inkml:trace>
  <inkml:trace contextRef="#ctx0" brushRef="#br0" timeOffset="124391.88">2552 8200 0,'8'4'0,"3"1"16,0-2-16</inkml:trace>
  <inkml:trace contextRef="#ctx0" brushRef="#br0" timeOffset="126109.77">4004 8725 0,'0'0'16,"0"0"-16,0 0 0,9 3 16,-1-1-16,1 2 15,2-3-15,1 0 16,-2-2-16,6-3 0,1-1 15,0-5-15,0-3 16,4-4-16,-1-6 16,-1-2-16,3-8 0,0-5 15,1-4-15,-1-12 16,-1-3-16,3-6 16,-6 12-16,-4-1 0,-3-2 15,-3 4-15,2 4 16,-1 3-16,-2 3 15,-4 9-15,-1 5 0,2 11 16,-2 18-16,0-11 16,-1 4-16,0 1 15,-1 1-15,0 1 0,-3 11 16,1 4-16,-2 5 16,-9 49-16,3-13 15,-5 6-15,2-5 0,0-3 16,-4 1-16,1-8 15,0 0-15,1 2 16,2-7-16,0 3 0,2-8 16,3-1-16,5-7 15,5-7-15,3-2 16,0-3-16,3-4 0,-1-2 16,2-1-16,2-3 15,3-2-15,3-4 16,3-4-16,5-7 0,1-6 15,3-11-15,-2-7 16,6-12-16,-5-7 0,0-13 16,-8 10-16,-6 0 15,-2 2-15,0 6 16,1 1-16,-2 0 0,1-3 16,0 8-16,0 6 15,-3 0-15,0 4 16,-3 4-16,-2 7 0,-2 12 15,1 3-15,-3 1 16,1 4-16,-1 1 16,0 3-16,-1 3 15,-2 4-15,1 8 0,-8 36 16,2-9-16,-2 9 16,0 10-16,0 2 0,-2 7 15,2-20-15,-2-4 16,4-3-16,2-7 0,0-1 15,-1 2-15,-3-3 16,-1-6-16,3-7 16,-1-6-16,1-10 15,1 3-15,1-4 0,1-1 16,3-3-16,-2 0 16,3-2-16,0-3 15,2-4-15,1-3 0,4-3 16,1-3-16,5-9 15,3-5-15,1 1 16,4-6-16,0 5 0,-1 4 16,2 7-16,0 5 15,-2 4-15,-4 7 16,1 2-16,-3 4 0,-1 4 16,-1 3-16,-1 2 15,-2 5-15,-2 1 0,-1 2 16,-1 5-16,1-2 15,-2 2-15,2-4 16,-1-1-16,1-1 0,0-3 16,1-2-16,-1-3 15,1-1-15,1-3 16,2-1-16,-1-3 0,5-3 16,1-2-16,3-4 15,6-3-15,2-4 16,-1-4-16,-2-2 0,6-9 15,-4-3-15,-4 1 16,-1-2-16,-6 3 16,-4 6-16,-4 5 0,-1 1 15,-6 5-15,1 2 16,-2 3-16,-3 3 16,0 2-16,-1 2 0,-1 3 15,-2 3-15,0 4 16,0 3-16,0 4 0,1 3 15,-1 4-15,2 3 16,1-1-16,3 1 16,1-4-16,0-2 15,3-3-15,2-2 0,0-5 16,1-1-16,2-1 16,1-1-16,3-3 15,1-1-15,4-1 0,1-1 16,4-2-16,1-2 15,-1-1-15,2-2 16,-1 0-16,0-2 0,-1 0 16,3 1-16,0-2 15,0-1-15,-3-4 16</inkml:trace>
  <inkml:trace contextRef="#ctx0" brushRef="#br0" timeOffset="126424.53">4178 8185 0,'18'-1'0,"9"-1"0,16 0 15,-5-1-15,-3 2 16,4 3-16,-4-2 15</inkml:trace>
  <inkml:trace contextRef="#ctx0" brushRef="#br0" timeOffset="194112.78">5940 8659 0,'0'0'0,"0"0"0,10 4 0,2 0 0,6-2 0,6 0 0,8 0 16,0-2-16,3-4 0,-3-2 15,1-4-15,-2-3 16,7-6-16,-6-2 0,-1-4 16,-2-6-16,-2-5 15,3-4-15,-4-5 16,-2 2-16,-2-7 15,2-2-15,-4-1 0,-1 1 16,-1 1-16,-6 0 16,2 4-16,1 4 15,-4 3-15,-2 4 0,0 1 16,-2 5-16,0 5 16,2 11-16,-4 7 0,-2-1 15,-1 1-15,0 2 16,-2 3-16,1 1 15,-1 1-15,0-1 0,0 1 16,-1 5-16,-6 13 16,-7 23-16,6-9 15,-1 0-15,-10 34 0,6-18 16,1-2-16,0 9 16,3-6-16,0-5 0,1 0 15,-1-5-15,1 4 16,2-3-16,-2-1 15,-2-5-15,3-1 16,4-4-16,-1-2 0,1-3 16,2-5-16,4-8 15,2 2-15,2-7 0,1 3 16,5-2-16,0-2 16,5-3-16,5-3 15,6-4-15,5-2 0,0-4 16,2-3-16,3-6 15,-3-2-15,-8 0 16,-2-4-16,-8 4 0,-8 3 16,-6 3-16,-4 3 15,-1 0-15,-2-1 16,-3 4-16,-2 1 0,-3 4 16,-1 1-16,-1 4 15,-1 4-15,-1 2 16,1 6-16,0 1 15,4 4-15,3 3 0,2 1 16,2 2-16,2 1 16,2-1-16,2-1 0,3-3 15,2-3-15,2-2 16,3-4-16,4-5 0,2-2 16,0-4-16,0-3 15,0-3-15,-1-4 16,-2-3-16,2-6 0,-1-3 15,-3 0-15,-1 1 16,-2-3-16,-3 3 16,-3 0-16,-2 7 15,-1 1-15,-2 5 0,1 4 16,-1 1-16,0 4 16,-1 4-16,1 3 15,0 3-15,0 3 0,0 4 16,-1-1-16,1 3 15,-1 0-15,1 0 0,-3-4 16,2-2-16,1-3 16,-1-3-16,0-2 15,0-4-15,1-4 0,0-1 16,0-4-16,2-3 16,1-2-16,2-4 15,3-9-15,3 0 0,2 2 16,3 3-16,3-1 15,1 9-15,1 3 16,-1 6-16,-2 4 0,0 4 16,-2 3-16,-2 1 15,-4 0-15,-2 3 16,-3-1-16,-3 0 0,-2-3 16,-1 2-16,-2-2 15,0 0-15,0-3 16,-1 0-16,0-3 0,1-1 15,0-3-15,0-1 16,2-2-16,0 0 16,2-3-16,1 0 0,3-2 15,2 0-15,3 0 16,3 3-16,2-1 16,3 0-16,4 0 0,0 3 15,0 3-15,-1 3 16,0 3-16,-5 3 0,-1 0 15,-5 4-15,-3 2 16,-3 1-16,-3 2 16,-2 1-16,-1 2 15,-2 0-15,0 1 0,-1-2 16,0-2-16,2 1 16,-1-2-16,3-3 0,2-1 15,0 0-15,3-2 16,2-1-16,1-1 15,3-2-15,1 0 0,3-2 16,-1-2-16,2-2 16,-1-3-16,2-2 15,1-5-15,0-3 0,1-4 16,1-2-16,-2-2 16,-1 0-16,-1-3 15,-5 4-15,-2 4 0,-2 4 16,-3 4-16,-1 4 15,-1 1-15,-1 5 16,0 0-16,0 4 0,-1 2 16,-1 5-16,-1 4 15,-2 7-15,0 3 16,0 6-16,1 13 0,-1-1 16,-1 0-16,0 5 15,3-6-15,-1-8 16,2-8-16,1-7 0,0-1 15,-1-6-15,0-5 16,1-2-16,0-4 16,-2-4-16,-2-6 0,1-5 15,-1-5-15,1-5 16,-2-18-16,5 0 16,5 1-16,7-11 0,3 5 15,8 3-15,3 4 16,0 0-16,2 9 0,1 10 15,3 3-15,-1 3 16,-5 5-16,0 4 16,-1 3-16,-2 6 15,0 2-15,-5 5 0,-5 3 16,-3 1-16,-3 4 16,-5-1-16,-3-1 15,-6 2-15,-4-2 0,-7 0 16,-4 0-16,-6 2 15,0-3-15,1-2 16,4-2-16,4-1 0,5-3 16,2 0-16,2-2 15,5-1-15,2-2 16,0-1-16,4-1 0,1-1 16,4 0-16,4-1 15,2-1-15,6 1 0,9-2 16,8-1-16,3 2 15,31-2-15,-18 1 16,-2-2-16,3-4 0,-10-2 16,-5-3-16,-2 2 15,-7-1-15,-2-2 16,-9 0-16,-2 2 0,-8 0 16,-1 2-16,-3 1 15,-2 1-15,-3 0 16,-3 1-16,0 1 0,-7 1 15,0 4-15,-2 2 16,-3 3-16,1 5 16,1 3-16,0 4 0,2 2 15,3 3-15,1 1 16,3 1-16,2-2 16,5-2-16,3-2 0,3-2 15,6-3-15,1 0 16,4-3-16,2-3 0,3-3 15,7-1-15,1-3 16,0-5-16,1-3 16,3-5-16,-5 1 15,-1-2-15,-4 0 0,-3 1 16,-3 1-16,-5 3 16,0-1-16,-1 3 15,-3 4-15,-3 1 0,-1 4 16,-1 2-16,0 4 15,-1 2-15,0 4 0,-1 3 16,0 3-16,0 2 16,-1-2-16,0-3 15,-1-1-15,0 0 0,-1-4 16,-1-5-16,-1-2 16,0-4-16,-1-3 15,-2-4-15,2-1 0,-2-5 16,0-2-16,4-1 15,3-2-15,5 2 16,4 2-16,6 1 0,5 2 16,2 3-16,6 1 15,5 2-15,7 0 16,-2 1-16,-1 0 0,6-2 16,-5-1-16,-3 0 15,-8 0-15,-11 2 16,-1 1-16,-6 0 0,-2 3 15,-2 1-15,-3 1 16,-1 0-16,-2 1 16,-4 0-16,-2 1 0,-3 0 15,-2 1-15,-4 1 16,-5 4-16,-2 1 16,-1 1-16,0 2 0,3 0 15,1 4-15,3 0 16,8 1-16,1 0 15,3 0-15,2 2 0,3 0 16,2 1-16,1-1 16,3-1-16,1-3 15,0-1-15,4-3 0,2-4 16,3-1-16,2-4 16,2-5-16,3-4 0,-1-5 15,1-7-15,-4-3 16,-4-3-16,-1-1 15,-3-2-15,-3 4 16,-2 1-16,-4 6 0,-1 5 16,0 3-16,-1 6 15,0 1-15,-1 4 0,0 3 16,0 3-16,1 5 16,1 2-16,0 3 15,2 2-15,2 7 0,3-3 16,4 0-16,1-4 15,1-1-15,-1-3 16,0-6-16,0-4 0,-2-5 16,1-5-16,-2-5 15,2-5-15,2-8 16,-1-7-16,-3-5 0,6-16 16,-2-5-16,8-38 15,-7 39-15,-2 0 16,0 3-16,-1 6 0,2 5 15,0 5-15,0 9 16,-2 5-16,-3 3 16,-1 4-16,-7 9 0,0 0 15,-4 5-15,4-2 16,-2 3-16,1 2 0,-1 5 16,-4 6-16,1 6 15,-7 44-15,2-9 16,-2 9-16,0 0 15,-2-1-15,4-7 0,2-13 16,0 1-16,-2-3 16,3-3-16,1-1 15,3-5-15,2-3 0,6-7 16,0-7-16,2-6 16,2 1-16,3-3 15,3-2-15,5-2 0,4-2 16,5-4-16,2-4 15,5-5-15,3-4 16,8-5-16,-5-2 0,-7 1 16,-5-4-16,-15 0 15,-3-1-15,-6 6 0,-2 2 16,-1 4-16,0 3 16,-1 1-16,-2 2 15,-2 5-15,-1 0 0,-1 2 16,-3 1-16,0 4 15,-3 2-15,-3 5 16,-2 4-16,0 2 0,0 3 16,-5 11-16,2 1 15,3-1-15,3-1 16,4-1-16,3-4 0,2-5 16,3-4-16,2-3 15,2-1-15,2-3 16,2 0-16,3-3 0,0-1 15,5-2-15,0-2 16,1-2-16,0-1 16,0-3-16,-3 1 0,-5 0 15,-1-3-15,-2-4 16</inkml:trace>
  <inkml:trace contextRef="#ctx0" brushRef="#br0" timeOffset="194378.97">9239 8115 0,'16'-2'0,"15"-6"16,3 8-16,8 3 15,8 5-15,0 6 0,-5-2 16,-12-19-16</inkml:trace>
  <inkml:trace contextRef="#ctx0" brushRef="#br0" timeOffset="194932.03">6429 8182 0,'38'1'0,"87"1"0,-59 2 16,-7-2-16,0-6 15,-9-10-15</inkml:trace>
  <inkml:trace contextRef="#ctx0" brushRef="#br0" timeOffset="197884.45">10867 8468 0,'22'3'0,"31"4"15,-22-17-15,1-5 16,-4 0-16,6-8 0,-1-9 16,11-23-16,-11-5 15,-8-6-15,-5 1 16,0-5-16,-6-2 15,-6 2-15,7 0 0,-2 8 16,-5 7-16,4-3 16,-4 17-16,-6 9 15,-5 4-15,-1 8 0,4 15 16,-2-2-16,1 6 16,0-1-16,-1 4 15,-1 6-15,-1 8 0,0 15 16,-5 39-16,0-7 15,0 39-15,-2-28 16,-1-10-16,0-4 0,5-5 16,-2-3-16,0-6 15,3 0-15,3-6 0,2-14 16,-6 2-16,4-4 16,-2-11-16,1-8 15,3-3-15,-2 1 0,2-3 16,-1-7-16,2-5 15,2-6-15,6-15 16,3-8-16,6 7 0,14-22 16,-5 26-16,-2 6 15,-1 12-15,-1 5 16,-1 6-16,1 7 0,-3 3 16,1 3-16,-4 4 15,-3 3-15,-5 2 16,-6 3-16,-3 0 0,-6 0 15,-5 1-15,-5-2 16,-9 4-16,-2-5 0,0-4 16,4-3-16,0-3 15,1-2-15,2-4 16,-4-2-16,5-1 0,4-4 16,4-2-16,1 1 15,4-1-15,2-1 16,1 0-16,3 1 15,2-2-15,3 1 0,3-1 16,5 2-16,2 1 16,8 0-16,4 2 15,1 0-15,3 0 0,11 3 16,1-3-16,-6-1 16,-2-1-16,2-3 15,2-5-15,-1 1 0,-6-2 16,-1-4-16,-5-2 15,-4 0-15,-1-4 0,1 0 16,-2-6-16,-5 2 16,-7 0-16,-2 7 15,-4 4-15,0 5 0,-1 0 16,0 3-16,0 3 16,0 1-16,-2 3 15,0 1-15,-4 5 0,1 2 16,-1 3-16,0 2 15,1 4-15,-1 4 16,0 1-16,0 1 16,1-4-16,3-3 0,1-3 15,2-2-15,3 0 16,1 0-16,5-3 0,2-2 16,2 0-16,-1-2 15,3-3-15,1-2 16,5-4-16,3-3 0,-2-3 15,1-5-15,3-5 16,0-4-16,-4 2 0,0-6 16,0-2-16,0 3 15,-3 4-15,0 5 16,-1 5-16,-3 2 0,0 3 16,2 0-16,-3 2 15,-2 3-15,-3 1 16,-4-1-16,-3 4 15,-2 2-15,-4 0 0,-4 1 16,-4 3-16,-3 1 16,-5 2-16,-10 5 15,0 1-15,1 1 0,5 2 16,4 2-16,7-3 16,4 0-16,5-5 0,1-1 15,3-2-15,1 0 16,1-2-16,3-3 15,2 0-15,2-2 0,3-2 16,4-2-16,2-2 16,0-4-16,0-2 15,-1-4-15,1-5 0,-6-4 16,-3 1-16,-3 1 16,-5 1-16,-4 1 15,-3 4-15,-1 1 0,0 5 16,2 1-16,-2 1 15,4 2-15,3-1 16,3 2-16,5 0 0,5-2 16,4 0-16,6-2 15,5 1-15,-3 1 16,0 0-16,2 2 0,-6 3 16,-2 1-16,-5 2 15,-4 4-15,0 3 16,-2 3-16,-4 2 0,-2 2 15,-6 2-15,-2 1 16,-2 1-16,-1 1 0,-2-3 16,2-2-16,4-1 15,1-4-15,0-3 16,1-1-16,1-3 0,1-1 16,-1-2-16,1-3 15,0-2-15,2-5 16,1-2-16,2-4 0,6-9 15,17-23-15,-8 20 16,14-9-16,-3 6 16,-4 5-16,3 5 15,-1 6-15,-6 4 0,0 1 16,-3 6-16,-3 2 16,-4 2-16,-1 1 0,-1 4 15,-3 2-15,0 3 16,-2 3-16,-3 0 15,-2 2-15,-3 1 0,-1 1 16,-2-1-16,2-1 16,-2-4-16,2-1 15,1-3-15,1-2 0,-1-3 16,1-1-16,1-2 16,-1-3-16,2-4 15,2-4-15,1-5 0,2-4 16,4-2-16,5-10 15,5 1-15,-1 10 16,3 2-16,-1 5 0,0 5 16,1 3-16,0 5 15,-6 3-15,0 3 16,0 3-16,-4 2 0,0 1 16,-2 3-16,-3 1 15,0 1-15,-2 4 16,-1-1-16,-1 0 0,0-1 15,2-4-15,-2 0 16,-1-4-16,2-2 0,-1-3 16,0-1-16,1-2 15,2 2-15,4-4 16,3-1-16,5-2 16,3-4-16,10-4 0,4-5 15,1-6-15,3-5 16,-7-2-16,-5-4 0,-5 0 15,-5 2-15,-5 2 16,-5 5-16,-5 5 16,-4 3-16,-3 6 15,-2 2-15,-3 4 0,-2 3 16,-3 5-16,-4 5 16,0 5-16,1 7 0,1 9 15,5 1-15,4 2 16,4-3-16,4-5 15,5-5-15,9-2 0,3-3 16,7-5-16,5-2 16,7-4-16,3-4 15,3-5-15,-2-6 0,-2-7 16,-9 1-16,-13-4 16,-9-9-16</inkml:trace>
  <inkml:trace contextRef="#ctx0" brushRef="#br0" timeOffset="198086.19">11972 7707 0,'0'0'0,"9"16"16</inkml:trace>
  <inkml:trace contextRef="#ctx0" brushRef="#br0" timeOffset="205943.51">17935 13036 0,'0'0'16,"0"0"-16,0 0 0,0 0 16,0 0-16,0 0 15,0 0-15,0 0 16,0 0-16,0 10 0,0 0 16,2 0-16,2 2 15,1 0-15,-1-3 16,2 3-16,2 3 0,0 0 15,0 4-15,3 1 16,-4-1-16,-1-1 16,-2 1-16,0 1 0,-2 0 15,-1 4-15,0-3 16,1-1-16,1-1 16,1 3-16,1 1 0,-1-1 15,2-1-15,-3-3 16,1 0-16,0 0 15,0-2-15,0-2 0,0 1 16,-1-2-16,2-1 16,-2-2-16,1-1 15,-2-1-15,1-1 0,-1-3 16,1 0-16,-2-2 16,0 0-16,0-1 15,0 0-15,0-2 0,0-1 16,1-4-16,-1 0 15,0-2-15,1-3 0,-1-2 16,1-2-16,1-2 16,0-1-16,0-1 15,1-1-15,0 0 0,3 0 16,-3 1-16,2 1 16,-1 2-16,1 2 15,1 2-15,-1-1 0,1 4 16,0 2-16,0 2 15,-1 2-15,1 2 16,0 1-16,-1 3 16,2 1-16,0 2 0,1 3 15,-1 1-15,1 1 16,0 1-16,0 2 16,1 0-16,1 3 0,0 0 15,0 1-15,2-1 16,1 0-16,-1 1 0,2-2 15,-3-3-15,0-2 16,0-2-16,-1-2 16,0-2-16,0-3 0,-1-2 15,-1-1-15,1-4 16,0-1-16,0-5 16,-1-1-16,1-5 0,-1-2 15,-2-3-15,0-5 16,0-6-16,-1-2 15,-2-4-15,1-6 0,-2 3 16,-1 1-16,1-2 16,-2 9-16,1 0 15,3 2-15,-3-1 0,3-1 16,4 8-16,1-3 16,-1 5-16,0 3 15,-2 6-15,-2 2 0,-1 5 16,-1 2-16,2 1 15,0 3-15,1 0 0,2 2 16</inkml:trace>
  <inkml:trace contextRef="#ctx0" brushRef="#br0" timeOffset="207829.49">18959 13302 0,'-3'-11'0,"-3"-1"0,-2-1 15,-3-1-15,-4 0 16,-1 2-16,-6 1 16,1 3-16,0 3 0,1 1 15,-1 5-15,5 3 16,0 2-16,2 3 0,1 2 16,-2 3-16,0 4 15,2 2-15,2-1 16,2 1-16,0 2 0,2 1 15,4-3-15,1 0 16,3-1-16,1 2 16,1-1-16,3-1 15,0-3-15,1-2 0,1-3 16,1-1-16,1-3 16,1-1-16,2-3 15,0-2-15,3-3 0,0-2 16,2-5-16,0-3 15,3-4-15,0-3 0,-2-3 16,-4-2-16,-1-3 16,-5-1-16,-3 1 15,-1 6-15,-1 0 0,2 4 16,-2 5-16,0 3 16,-2 2-16,-1 4 15,0 2-15,-1 1 0,0 4 16,0 4-16,0 2 15,1 4-15,0 0 16,0 3-16,0 2 16,3 4-16,-1 0 0,1-6 15,0-1-15,0-3 16,2 0-16,1-2 16,-2 0-16,3-1 0,0-1 15,1-1-15,0-4 16,1-1-16,1-4 0,1-4 15,1-3-15,0-2 16,4-5-16,-3-4 0,2-6 16,0-3-16,0-10 15,-4-2-15,-7-3 16,1-8-16,-4 2 0,0 2 16,2-1-16,-2 1 15,-2 3-15,-5 11 16,5-2-16,3 7 15,-1 8-15,0 10 0,1 1 16,-4 4-16,2 0 16,-1 2-16,0 1 15,0 2-15,0 1 0,0 2 16,-1 2-16,0 2 16,-1 6-16,0 2 15,-3 10-15,1 3 0,0 2 16,0 12-16,-2 1 15,1-1-15,1 2 0,1-1 16,2-3-16,1-8 16,0-7-16,1 1 15,1 1-15,0-3 0,0-2 16,1-1-16,1-4 16,1-1-16,-1-4 15,2 1-15,2 0 0,1-2 16,1-1-16,1-1 15,2-4-15,1 0 16,4-4-16,3-3 16,2-4-16,0-3 0,2-7 15,0-3-15,-1-3 16,3-6-16,-1-1 16,-6 1-16,-5-3 0,-5 3 15,-5 5-15,-4 2 16,-1 4-16,-2 5 0,-3 4 15,-3 0-15,1 2 16,-2 3-16,-1 3 16,-1 3-16,0 3 0,-2 4 15,1 2-15,1 4 16,-1 4-16,3-2 16,2 1-16,3 2 0,2-2 15,2-1-15,4-3 16,0 0-16,3-2 15,1 0-15,2 0 0,3-2 16,3 0-16,2-3 16,2-3-16,1-3 15,0-3-15,3-4 0,-3-1 16,1-5-16,-1-3 16,0-2-16,-4-5 15,1-3-15,-4-2 0,-1-1 16,-2 0-16,-2 2 15,-1 0-15,2 2 0,-1 1 16,-1 3-16,0 3 16,-2 1-16,-2 2 15,-1 4-15,0 1 0,-1 2 16,-1 4-16,-2-1 16,-1 2-16,-1 2 15,-1 1-15,-3 4 0,0 0 16,-1 3-16,2 0 15,-1 1-15,1 0 16,1 0-16,-1 0 16,3 0-16,3-3 0,1-1 15,3-2-15,2-1 16,2-1-16,2-1 16,2 0-16,4-1 0,-1 1 15,3 0-15,0 1 16,2 2-16,2 2 0,-5 3 15,1 1-15,-2 1 16,-3 4-16,-1 0 16,-7 1-16,-3 2 0,-3 0 15,-4-2-15,-3-2 16,-2 1-16,-1-3 16,-2 0-16,0-2 0,-3-1 15,2-1-15,-2-2 16,-1-4-16,1-1 15,0-2-15,3-1 0,0-2 16,5-1-16,4 0 16</inkml:trace>
  <inkml:trace contextRef="#ctx0" brushRef="#br0" timeOffset="208659.97">20299 13385 0,'9'-1'0,"1"-2"0,1 1 15,2-1-15,0-1 16,0 0-16,5-3 16,4-1-16,0-2 0,5 0 15,0-2-15,0-2 16,5-5-16,-2-3 0,-4-3 16,-3-6-16,2-3 15,-6-11-15,-3 0 16,-4-4-16,-14-4 0,6 4 15,0 1-15,-4 0 16,-1 10-16,-3 5 16,0 7-16,1 5 0,1 3 15,1 9-15,1 2 16,-2 4-16,0-1 16,1 1-16,-2 4 0,-1 3 15,0 4-15,-3 12 16,-1 8-16,-1 16 15,-1 33-15,5-17 0,0 27 16,8-41-16,-2-1 16,-2-2-16,-5 3 15,4-6-15,1-6 0,1-4 16,3-6-16,-1-5 16,-1-8-16,0-6 0,-2-5 15,1 6-15,0-4 16,1-3-16,-1 1 15,4-14-15,-3 1 0,0-4 16,4-12-16,0-2 16,3 0-16,3-1 15,3-1-15,1 8 0,2 6 16,0 6-16,-3 6 16,3 5-16,1 4 15,0 5-15,0 2 0,-4 2 16,-2 2-16,0 2 15,-4 2-15,-3-3 16,-3 4-16,-2 1 16,0-1-16,-1 0 0,0-2 15,1-1-15,0-3 16,1-2-16,2-2 0,2-1 16,2-2-16,-1 0 15,4-3-15,1-1 16</inkml:trace>
  <inkml:trace contextRef="#ctx0" brushRef="#br0" timeOffset="209525.31">21169 13157 0,'-2'-12'0,"2"-10"15,-7 9-15,-3 1 16,-8-1-16,2 3 15,1 5-15,0 1 0,-1 5 16,-1 4-16,0 2 16,2 4-16,1 3 15,1 4-15,2 3 0,1 1 16,2-1-16,2 0 16,3 1-16,2 0 0,2-2 15,2-2-15,2-5 16,0-2-16,2-2 15,2-2-15,0-4 0,2-2 16,1-1-16,3-3 16,2-1-16,3-7 15,0-2-15,-2-4 0,-1-2 16,-1-3-16,-2 1 16,-2 1-16,-2 4 15,-2 3-15,0 5 16,-1 3-16,2 5 0,-1 5 15,1 3-15,0 3 16,-1 1-16,0 4 0,1 2 16,-2-1-16,0 0 15,-1-5-15,-3-4 16,2-1-16,-3-3 0,1-1 16,-1-3-16,2-4 15,-2-1-15,0-5 16,0-4-16,1-2 0,0-6 15,3-7-15,0-3 16,3 1-16,0 2 16,5 1-16,0 8 0,1 4 15,-3 6-15,-2 3 16,-2 4-16,-4 1 16,-1 2-16,-2 0 0,-2 2 15,-4 0-15,-1 1 16,-2 1-16,-1 2 15,-1 0-15,-1 2 0,0-1 16,0 0-16,6-1 16,-1 1-16,4 0 15,4 0-15,4 1 0,6 2 16,1 0-16,5 0 16,1 1-16,1 2 0,4 1 15,-2 4-15,-1 0 16,-5 0-16,-6 0 15,-4-3-15,-5 2 0,-6-1 16,-4-1-16,-3-1 16,-3-3-16,-2-1 15,-1-2-15,-2-3 0,-1-2 16,5-6-16,0-3 16,6-3-16,4-2 15,5-5-15</inkml:trace>
  <inkml:trace contextRef="#ctx0" brushRef="#br0" timeOffset="210116.25">22318 13008 0,'-4'-10'15,"-1"1"-15,-3 0 16,-3 0-16,-3 3 0,1 1 16,-5 3-16,-2 4 15,-3 5-15,3 4 16,1 4-16,2 4 15,1 3-15,2 3 0,3 4 16,3-1-16,4-4 16,3-2-16,2 0 15,5-3-15,1-1 0,3-3 16,3-3-16,1-3 16,3-3-16,2-4 0,0-5 15,1-4-15,0-5 16,3-8-16,-1-8 15,-1-5-15,-3-1 0,1-4 16,-6 4-16,-4 8 16,-2 4-16,-3 10 15,0 2-15,-2 4 0,-1 3 16,0 2-16,-2 3 16,1 4-16,-2 3 15,1 4-15,0 4 0,0 2 16,1 6-16,-2 1 15,4 0-15,0-6 16,0-4-16,1-2 0,2-3 16,-1-2-16,2-1 15,2-2-15,2-3 16,1-3-16</inkml:trace>
  <inkml:trace contextRef="#ctx0" brushRef="#br0" timeOffset="210837.74">22908 12986 0,'2'13'0,"0"5"15,-2 5-15,1 7 0,-1 0 16,-1-4-16,1-5 16,-1-7-16,1-5 0,0-2 15,-1-3-15,1-1 16,1-3-16,0-3 15,0-2-15,1-3 0,-2 7 16,6-26-16,-2 3 16,1-2-16,1-3 15,2-1-15,2-3 16,1 11-16,3 3 0,0 7 16,-1 6-16,-1 5 15,-2 8-15,1 5 0,-1 6 16,-2 3-16,0 5 15,-2 2-15,-1 3 16,-3-3-16,-2-8 0,-1-6 16,0-5-16,0-4 15,1-2-15,-1-3 16,1-1-16,1 1 0,-1 0 16,1-13-16,2-14 15,5-1-15,2-3 16,2-1-16,5-1 0,3 2 15,2 8-15,-2 9 16,-1 6-16,-4 6 16,3 6-16,-1 4 0,1 3 15,-4 5-15,1 3 16,-5 1-16,-2 3 16,-2 2-16,-2-4 0,-3 0 15,-1-2-15,-1 0 16,-2-2-16,0 0 15,1-5-15,-1-1 0,0-2 16,1-2-16,1-4 16,1 0-16</inkml:trace>
  <inkml:trace contextRef="#ctx0" brushRef="#br0" timeOffset="212451.81">23529 12928 0,'0'0'0,"-6"-5"16,-4 2-16,-3 1 16,0 2-16,-3 2 15,3 3-15,-4 3 0,0 3 16,0 2-16,3 1 15,2 4-15,5 1 16,4 1-16,4 0 0,6 1 16,6-4-16,5-2 15,2-2-15,6-1 16,-2-6-16,1-2 0,-5-5 16,-4-2-16,-4-3 15,-5-3-15,-5-4 16,-4-5-16,-3-3 0,0-1 15,-4-3-15,-1-3 16,1 4-16,2 5 16,2 2-16,5 1 0,4 2 15,2 3-15,5 2 16,1 3-16,1 3 16,3 3-16,1 3 0,0 4 15,1 2-15,1 2 16,0-1-16,3 0 15,-3-2-15,-3-4 0,-1 0 16,-6-3-16,-3 0 16,-1-1-16,-3 0 0,-1 1 15,-3 0-15,-1 2 16,-3 2-16,1 3 16,-2 3-16,1 5 0,-2 4 15,2 2-15,2 2 16,2-7-16,3-1 15,0-1-15,2-3 0,0-1 16,1-2-16,2-2 16,2-2-16,2-1 15,1-1-15,2-2 16,1-2-16,0-1 0,3-5 16,0-3-16,0-3 15,-1-4-15,-1-3 0,-2-3 16,0-3-16,-3-5 15,-1 5-15,-3 2 16,1 5-16,-1 6 0,-2 3 16,-1 2-16,0 3 15,-2 4-15,0 1 0,-1 5 16,-1 2-16,0 3 16,-2 2-16,1 6 15,0 2-15,0 1 0,2 0 16,0-1-16,1-1 15,2-2-15,2-3 16,1-4-16,1-4 0,1-1 16,0-3-16,1-2 15,0-3-15,1-5 16,-1-2-16,1-4 16,0-5-16,0-3 0,0 0 15,-1-2-15,0-1 16,-2 3-16,1 7 15,-1 4-15,-1 6 0,0 4 16,0 4-16,-2 7 16,1 3-16,-2 3 0,0 2 15,-1 2-15,-1 0 16,-2-3-16,-1-3 16,-1-3-16,1-1 0,0-3 15,-1-3-15,1-1 16,1-3-16,1-2 15,1-3-15,-1 5 16,0 0-16,0 0 0,2-6 16,7-24-16,7-12 15,1-3-15,-4 13 0,1 7 16,0 5-16,-2 7 16,1 8-16,-1 1 15,0 7-15,-3 2 0,-1 4 16,0 5-16,-3 2 15,2 6-15,-1 9 16,-3-1-16,-1-1 0,2-2 16,1-4-16,2-4 15,2-4-15,2-4 0,0-4 16,0-3-16,3-3 16,-1-4-16,1-5 15,0-2-15,1-5 0,0-5 16,3-10-16,1-6 15,2-5-15,12-30 16,-12 16-16,-1-9 16,-10 11-16,1-3 0,-2 7 15,-4 4-15,-1 1 16,2 12-16,-2 11 16,2 21-16,-5-4 0,-1-1 15,1 0-15,-1 7 16,-1-2-16,0 4 15,-2 4-15,-2 6 0,-1 9 16,-8 40-16,6-14 16,1 10-16,5 1 0,3-3 15,0 7-15,4-22 16,1-4-16,3-5 16,-1-4-16,2-2 0,1-4 15,-2-11-15,-4-4 16,-2-5-16,-5-4 15,4 2-15,-1-4 0,-2-6 16,-1-5-16</inkml:trace>
  <inkml:trace contextRef="#ctx0" brushRef="#br0" timeOffset="212612.47">24475 12830 0,'14'0'15,"8"2"-15,-1 0 16,0-2-16,0-1 0,0-2 16,6-3-16,4-1 0,-1-1 15,4 1 1</inkml:trace>
  <inkml:trace contextRef="#ctx0" brushRef="#br0" timeOffset="213649.61">24904 12808 0,'-4'-12'16,"-2"1"-16,-2-1 15,-2-1-15,-1 2 16,0 4-16,-3 2 0,-2 3 16,-1 4-16,2 5 15,-1 5-15,5 3 16,0 7-16,2-1 0,2 7 15,5-2-15,3-3 16,2-3-16,4-1 16,1 0-16,3-2 0,1-4 15,2-4-15,-1-3 16,3-3-16,-1-3 16,2-4-16,-1-3 0,-1-4 15,1-5-15,1-5 16,-5-3-16,-3 0 15,-2-1-15,-3 2 16,-2-1-16,-1 7 0,-1 3 16,0 6-16,0 4 15,0 3-15,0 3 16,-1 5-16,1 3 0,0 3 16,1 2-16,1 5 15,0 8-15,0 1 0,2-4 16,0-2-16,1-3 15,1-2-15,2-5 16,0-4-16,1-4 0,-1-4 16,0-4-16,1-2 15,1-4-15,-2-2 16,1-6-16,3-9 0,-1-2 16,-2 2-16,-1 1 15,0 3-15,-2 5 0,-2 6 16,-1 4-16,0 5 15,0 3-15,0 4 16,1 4-16,-1 0 16,2 6-16,-2 2 0,0 0 15,2 4-15,0-2 16,1 0-16,-1-4 16,2-4-16,0-6 0,1-3 15,-2-4-15,1-4 16,1-3-16,1-3 0,0-2 15,1-3-15,2-6 16,-1 1-16,0 2 16,-2 2-16,-2 7 0,-2 3 15,-2 5-15,-1 3 16,0 4-16,2 6 16,-3 3-16,-1 1 0,0 3 15,-1 2-15,0 2 16,-2-5-16,-1-1 15,1 2-15,-2-4 0,3-4 16,0-4-16,1-4 16,1-4-16,2-6 15,1-1-15,2-5 0,0 0 16,1-6-16,5-9 16,0 0-16,3 3 15,-1 3-15,5 1 0,-1 7 16,-1 6-16,-1 7 15,-3 7-15,-1 2 16,2 6-16,0 2 0,0 3 16,-1 1-16,0 1 15,-3-1-15,0-3 0,-2-3 16,-1-1-16,-1-6 16,-2-4-16,-2-3 15,1-5-15</inkml:trace>
  <inkml:trace contextRef="#ctx0" brushRef="#br0" timeOffset="213799.84">25198 12579 0,'0'0'0,"8"9"16,4 1-16,2-3 0</inkml:trace>
  <inkml:trace contextRef="#ctx0" brushRef="#br0" timeOffset="214635.93">26113 12816 0,'0'0'15,"0"0"-15,0 0 16,0 0-16,0 0 0,0 0 16,0 0-16,0 0 15,0 0-15,4 8 16,-1-2-16,-2 0 0,1 1 15,-1 0-15,1 0 16,2 2-16,-2 3 16,2 3-16,1 2 0,-1 1 15,-1-8-15,-1-2 16,-1-4-16,-1-2 16,0-3-16,0 0 0,-1-10 15,-1 0-15,-2-4 16,1-1-16,-1-5 15,1-4-15,0-4 16,-1 2-16,3 0 0,2-10 16,1 7-16,0 3 15,1 4-15,-1 4 0,2 4 16,-1 4-16,2 3 16,-1 5-16,0 0 15,4 3-15,1 2 0,2 1 16,2 3-16,1-1 15,1 2-15,1 1 0,1-1 16,-1-2-16,1-1 16,-2-2-16,1-2 15,-2-2-15,2-2 16,-3 1-16,0-2 0,-2 2 16,0-1-16</inkml:trace>
  <inkml:trace contextRef="#ctx0" brushRef="#br0" timeOffset="-213826.81">26474 12579 0,'-7'-6'0,"-5"-8"15,2 8-15,0 4 16,3 1-16,-4 2 0,0 3 15,-1 4-15,2 2 16,0 3-16,-1 3 16,1 2-16,0 1 0,2 0 15,-1 1-15,-2 3 16,2-3-16,0 0 16,4-1-16,0-1 0,4-2 15,2-1-15,4-1 16,1-3-16,4 0 15,0-1-15,4-2 0,1-1 16,4-3-16,3-3 16,-1-2-16,-2-3 15,-1-4-15,-2-3 0,-2-4 16,-1-3-16,-3-2 16,-1-4-16,-2-1 15,-3 1-15,-2 0 0,-2 1 16,-2 3-16,1 3 15,-1 3-15,0 7 16,1 1-16,0 3 0,-2 3 16,2 3-16,-1 3 15,0 1-15,1 5 16,1 0-16,-1 3 0,-1 8 16,1 0-16,1 0 15,0-2-15,1-3 16,2-2-16,0 1 0,2-4 15,-1-2-15,2-3 16,-1-4-16,2-2 16,1-4-16,-2-1 0,1-4 15,1-3-15,-1-2 16,0-4-16,1-6 16,1-3-16,-1 2 0,-1 0 15,-2 4-15,1 4 16,-1 2-16,0 6 0,-1 4 15,0 6-15,-1 1 16,2 5-16,-2 2 16,1 4-16,0 1 0,0 8 15,1-1-15,-1-2 16,1 1-16,-2-4 16,1-6-16,-1-2 0,-1-2 15,0-4-15,-1-2 16,-1 0-16,0-5 15,0-1-15,-1-3 0,1-4 16,-1-2-16,1-4 16,2-10-16,2-3 15,0-3-15,4-7 0,1 5 16,1 5-16,-2 9 16,-1 4-16,2 7 15,-1 4-15,1 1 0,0 4 16,0 3-16,1 4 15,-1 3-15,1 4 0,0 5 16,-1 2-16,-1 3 16,-1-1-16,-2 1 15,0-1-15,-2-2 16,0-5-16,0-1 0,0-2 16,1-2-16,1-2 15,0-2-15,3-4 16,1-1-16,0-3 0</inkml:trace>
  <inkml:trace contextRef="#ctx0" brushRef="#br0" timeOffset="-212912.39">27138 12603 0,'-2'-10'16,"-1"2"-16,-3-1 0,-2 2 15,-2 1-15,0 1 16,-2 2-16,-4 2 16,-2 2-16,2 2 0,-1 3 15,0 3-15,0 1 16,3 2-16,-1 4 16,3 3-16,3 0 0,3 1 15,4-2-15,3-1 16,5-1-16,4-2 15,3-3-15,4-2 0,1-2 16,1-2-16,-1-4 16,0-3-16,-3-4 15,-1-3-15,-3-2 0,-3-5 16,-2-3-16,-1-5 16,-4-5-16,-1 1 15,-3 2-15,-2 3 0,0 3 16,0 3-16,2 6 15,0 4-15,3 4 16,-2 3-16,1 3 0,2 6 16,2 2-16,1 8 15,11 39-15,-2-8 16,6 12-16,0 0 0,8 20 16,-9-21-16,0 1 15,-8-6-15,-5-4 16,-6-2-16,-3-3 0,0-1 15,-2-3-15,-6-10 16,-4-6-16,-4-4 16,-2-7-16,1-10 0,8-5 15,-2-1-15,4-2 16,0-4-16,1-3 16,0-6-16,2-10 0,5-6 15,5-15-15,4-5 16,10-11-16,6-1 0,5 9 15,2 7-15,1-4 16,3-1-16,0 1 16,-7 5-16,-3 0 0,-4 2 15,2 4-15,0 2 16,-6 8-16,-6 4 16,-5 3-16,-7 3 0,-3 8 15,2 1-15,-1 6 16,0 0-16,-1 3 15,-2 4-15,-4 5 0,-3 5 16,1 6-16,-3 8 16,0 1-16,4 0 15,1 1-15,6-3 0,2-4 16,4-4-16,3-3 16,1-3-16,4-3 15,1-1-15,4-1 0,3-2 16,3-1-16,0-3 15,3-3-15,2-2 16,-2-2-16,-1-2 0,-1-1 16</inkml:trace>
  <inkml:trace contextRef="#ctx0" brushRef="#br0" timeOffset="-212349.66">28004 12660 0,'0'0'16,"0"0"-16,0 0 16,8 0-16,-3 1 15</inkml:trace>
  <inkml:trace contextRef="#ctx0" brushRef="#br0" timeOffset="-204838.5">2646 10008 0,'0'0'16,"0"0"-16,0 0 15,-9 0-15,-2 1 0,-4 3 16,-6 0-16,-1 3 16,-9-1-16,-4 1 15,0 0-15,4-3 16,1 1-16,1-2 0,3-1 16,2 2-16,-1-4 15,3 0-15,-1 0 0,3-1 16,2 1-16,4-3 15,-1 2-15,6 0 16,2 0-16,1 0 0,2 0 16,1 1-16,1-1 15,2 2-15,1-1 16,3 1-16,0 0 0,2 2 16,1 2-16,-1 2 15,2 1-15,1 4 16,2 8-16,-2 5 0,-2 6 15,-1 23-15,-5-12 16,-1 0-16,-4 5 16,-3-3-16,-3-1 0,-1 3 15,0-1-15,-6-3 16,3-3-16,-2-4 16,0-2-16,3-1 0,-1-5 15,5-4-15,5-8 16,0 0-16,-3-1 0,2 0 15,3-5-15,0 0 16,1-5-16,1 0 16,0-2-16,0-1 0,1-2 15,1-1-15,3-4 16,-1-2-16,1-1 16,0-1-16,1 0 0,3-3 15,2-1-15,-2 3 16,4 1-16,1 2 15,1 2-15,10 0 16,-2 2-16,4-2 0,3 0 16,12-1-16,0 1 15,3 1-15,6 1 16,-1 2-16,-3 1 0,-8 2 16,-10 2-16,-7 0 15,-14-3-15,-4-5 0</inkml:trace>
  <inkml:trace contextRef="#ctx0" brushRef="#br0" timeOffset="-204584.45">2195 10454 0,'36'-4'15,"54"-5"-15,-64 8 16,13-2-16,-5 0 16,5-1-16,3 0 0,-2 2 15,-1-1-15,-5-2 16</inkml:trace>
  <inkml:trace contextRef="#ctx0" brushRef="#br0" timeOffset="-204087.95">2795 10412 0,'0'0'0,"0"0"15,-4 12-15,3 1 0,-1 5 16,1 4-16,0 3 16,1 3-16,1-1 15,-1-2-15,1-2 16,-1-2-16,-1-4 0,0-5 16,1-4-16,-3-3 15,2-1-15,0-3 0,1-4 16,-2-1-16,1-4 15,0-3-15,1-2 16,1-4-16,2-10 0,2-4 16,0 1-16,5-6 15,4 3-15,6 6 16,-1 3-16,2 5 16,-3 6-16,0 4 0,-3 3 15,3 3-15,-1 2 16,0 1-16,-2 2 0,-1 2 15,-2 4-15,-2 2 16,0 1-16,-2 5 16,0 0-16,-3 3 0,0 2 15,-3 0-15,0 0 16,2-1-16,-2 3 16,1-4-16,0 0 0,-1-4 15,0-5-15,1-3 16</inkml:trace>
  <inkml:trace contextRef="#ctx0" brushRef="#br0" timeOffset="-200920.18">3423 10417 0,'-6'-11'0,"-5"-2"16,-2 2-16,-2 0 15,-2 1-15,-3 1 0,1 2 16,-2 4-16,0 3 16,1 3-16,0 3 15,1 3-15,2 3 0,0 4 16,1 3-16,3 1 15,1 2-15,5 1 16,1 2-16,3 0 0,3-2 16,2 0-16,2-4 15,4 0-15,3-3 16,2-1-16,1-5 0,2-1 16,1-2-16,2-4 15,0-2-15,1-1 16,-3-2-16,1-4 0,-1-3 15,-2-1-15,-1-5 16,-4-3-16,0-2 16,-2-3-16,-3 0 0,-1-1 15,-1 1-15,0 2 16,-2 1-16,0 3 16,0 3-16,-1 2 0,0 2 15,-1 2-15,0 4 16,0-1-16,-1 3 15,1 1-15,-1 0 0,0 2 16,0 2-16,-1 4 16,1 2-16,0 2 0,0 4 15,0 6-15,0 4 16,1 1-16,2 3 16,2 10-16,-1-1 15,0-1-15,3 4 0,-2-2 16,0-4-16,-1 4 15,-3 2-15,1 1 0,0 1 16,-1-1-16,-1-2 16,-2-2-16,-4-2 15,-3-3-15,-3 0 0,-1-6 16,-2-5-16,0-2 16,0 2-16,2-5 15,-1-1-15,1-6 0,1-1 16,-1-3-16,3 0 15,2-4-15,1-1 16,2-1-16,0-2 0,0-3 16,1-4-16,1-5 15,1-1-15,2-9 16,1-3-16,2-2 0,4-5 16,6-3-16,2 0 15,7-2-15,6 1 16,4 3-16,3 4 0,2-1 15,-3 1-15,-7 1 16,-4-2-16,5 0 16,-5 0-16,0 1 0,-1-5 15,-1 0-15,-5-3 16,1-2-16,-3-3 0,-2-1 16,2-1-16,-3-3 15,0-4-15,-3-4 16,-1 3-16,0 0 0,-1 1 15,-2 7-15,2 4 16,-2 10-16,1 8 16,1 8-16,-1 9 15,-1-1-15,-2-2 0,0 2 16,0 4-16,0-1 16,0 3-16,-1 2 0,0 2 15,-1 4-15,-1 4 16,-1 2-16,1 5 15,-3 10-15,1 5 16,-1 3-16,-3 26 0,5-16 16,0-2-16,1 5 15,1-5-15,1-7 0,-2-4 16,1-2-16,0-2 16,-3-7-16,0 1 15,-2-7-15,2 0 0,0-1 16,3-1-16,0-1 15,2-2-15,0 0 16,1-1-16,0 0 0,0-1 16,0-1-16,1 0 15,1 1-15,-1 0 16,1 0-16,2-1 0,-2 1 16,4-1-16,-1 1 15,3-3-15,2 1 16,1-4-16,0-1 0,-1-3 15,3-4-15,-3-1 16,-3-5-16,0-1 16,0-4-16,1-5 0,-1-3 15,1 1-15,-1-2 16,2 0-16,0 2 0,1 3 16,1 2-16,4 1 15,4 3-15,4 4 16,2 3-16,1 2 0,1 3 15,-2 4-15,-4 2 16,-4-1-16,-4-1 16,-6 0-16,-2-1 0,-5 0 15,-3 0-15,-3 0 16,-3 1-16,0 0 16,-4 1-16,-2 0 15,-2 1-15,4 2 0,-5 2 16,2 2-16,-1 1 15,1 0-15,0 1 0,-2 1 16,1 0-16,2 0 16,2 1-16,0 0 15,5 2-15,0-1 0,2 2 16,4-1-16,2 1 16,4-3-16,0 0 15,4-2-15,4 0 0,0-3 16,2-1-16,1-3 15,2-2-15,0-2 16,0-2-16,1-4 0,0-1 16,-1-5-16,-1-1 15,-2-3-15,0-4 16,-3 0-16,-3-2 0,-3 2 16,-2 1-16,-2 3 15,-1 2-15,-1 6 16,-1 2-16,1 3 0,-2 2 15,0 2-15,-2 3 16,1 3-16,2 2 16,-1 2-16,-1 5 0,2-1 15,1 8-15,3-1 16,2-1-16,3-3 0,1-2 16,2-3-16,1-2 15,3-3-15,1-4 16,1-3-16,0-5 0,1-1 15,-1-4-15,-4-3 16,1-4-16,-3-2 16,-2-3-16,-1-4 0,-3 2 15,0 2-15,-2 2 16,0 4-16,0 7 16,-2 3-16,1 1 0,-1 5 15,1 4-15,-1 2 16,2 1-16,-1 5 15,0 1-15,-1 4 16,1 6-16,1-1 0,-3-3 16,0-2-16,-2-3 15,0-5-15,1-5 0,0-1 16,0-3-16,1-2 16,0-4-16,0-2 15,2-4-15,1-3 0,2-3 16,2-2-16,3-9 15,4-1-15,1 3 16,2 5-16,1 3 0,0 5 16,0 4-16,-1 4 15,-1 5-15,-4 4 0,1 4 16,-3 3-16,-1 4 16,-1 3-16,0 3 15,-4 1-15,2 3 16,-3-2-16,0-3 0,-1-2 15,1-5-15,-1-2 16,2-2-16,-2-2 16,1-4-16,1 1 0,0-3 15,3-1-15,0-4 16,-1-2-16,2-2 0,1-2 16,2-1-16,3-3 15,1-4-15,1 2 16,-1-1-16,2 0 0,1 0 15,2-1-15,3 2 16,-1-1-16,-1 1 16,-2 4-16,-3 0 0,-2 2 15,-1 1-15,-3 2 16,-1 3-16,-4 0 16,1 1-16,-4 2 15,-1 0-15,-2 2 0,-1-1 16,-5 2-16,-1 1 15,-2 1-15,-2 1 0,-2 2 16,-1 1-16,-4 3 16,-4 4-16,2-1 15,1 2-15,2 0 0,4 1 16,0 1-16,4 0 16,2 0-16,3 0 15,0-2-15,3-1 0,3 1 16,4-3-16,1-1 15,3-2-15,1 0 16,3-3-16,0-2 0,2-2 16,1-3-16,1-3 15,1-3-15,0-4 16,0-3-16,-1-8 0,-3-3 16,1-10-16,-6-5 15,-2-4-15,3-15 16,-3-1-16,-1-10 0,-2 3 15,2 13-15,-1 5 16,1 7-16,-2 6 16,-4 5-16,2 7 0,-2 3 15,1 8-15,-1 3 16,0 4-16,1 2 0,-1 1 16,0 1-16,-1 3 15,0 2-15,-1 4 16,2-7-16,0-1 0,-4 42 15,-5 45-15,3-31 16,-4 54-16,6-52 16,1 0-16,-2-1 0,2-7 15,4-12-15,2-11 16,4-8-16,2-5 16,0-5-16,-4-1 0,-1 1 15,-1-4-15,0 0 16,1-2-16,0 0 15,4 0-15,0-2 0,3-2 16,2-4-16</inkml:trace>
  <inkml:trace contextRef="#ctx0" brushRef="#br0" timeOffset="-199829.07">5770 10252 0,'-11'-8'0,"-7"-8"0,4 7 15,-5 1-15,-6 2 16,0 2-16,4 5 0,1 4 16,-1 4-16,3 3 15,-1 5-15,3 1 16,3 4-16,2 3 0,0 3 15,2 3-15,2 0 16,0 2-16,3-7 16,2-2-16,2-9 0,2 0 15,1-2-15,2-5 16,1 0-16,3-2 16,2-2-16,3-2 15,3-2-15,4-3 0,3-4 16,2-2-16,3-3 15,2-6-15,1-2 0,-2-1 16,0-6-16,-5 1 16,-8-2-16,-4 4 15,-5 0-15,-4 8 0,-3 1 16,1 4-16,-1 5 16,-1 2-16,0 3 15,-1 2-15,2-1 0,1 0 16,-6 10-16,-2 12 15,3-6-15,0 7 16,1 3-16,2-1 0,1-2 16,1-2-16,3-3 15,0-1-15,2-4 16,0 0-16,1-4 0,1-5 16,3-1-16,0-4 15,2-4-15,1-4 16,2-6-16,-3-3 0,0-4 15,0-4-15,1-7 16,-3 3-16,-3 3 16,-1 4-16,-3 9 0,0 3 15,-3 4-15,0 3 16,-2 4-16,1 1 16,-1 4-16,-1 3 0,1 4 15,-1 5-15,-1 2 16,0 2-16,-2 1 0,1-1 15,0 2-15,-3-6 16,3-5-16,-1-3 16,1-2-16,2-4 15,0-2-15,0-1 0,-1-2 16,2-4-16,0-2 16,4-7-16,1 0 15,3-6-15,1 1 0,5-6 16,2-1-16,1 3 15,-1 6-15,-2 6 0,0 4 16,-2 6-16,-1 2 16,-2 3-16,-1 4 15,0 2-15,-2 2 0,0 3 16,-3 3-16,1 2 16,-2-1-16,0 1 0,1-1 15,1 0-15,1-3 16,3-4-16</inkml:trace>
  <inkml:trace contextRef="#ctx0" brushRef="#br0" timeOffset="-199209.15">6531 10332 0,'3'-9'0,"-3"0"15,-2 1-15,-3-2 16,-2 1-16,-2 3 0,-4-1 16,-2 2-16,-3 3 15,-1 1-15,-1 4 16,0 4-16,2 2 0,1 5 16,-1 3-16,4 6 15,1 0-15,2 2 16,2 0-16,0-1 0,3-1 15,3-4-15,2-2 16,5-2-16,1-5 16,4 0-16,1-5 15,5-1-15,0-5 0,3-4 16,2-4-16,0-4 16,7-10-16,-2-5 0,-3-4 15,4-10-15,-2-4 16,2-10-16,-4-1 15,-3 0-15,-9 8 0,1-1 16,-5 6-16,0 3 16,-3 4-16,-2 8 15,-3 4-15,-1 9 0,0 8 16,1 4-16,1 1 16,2 2-16,-4-1 15,0 5-15,-1 8 0,-3 7 16,3 9-16,-9 61 15,4 1-15,2-26 16,-1 1-16,1-1 0,3-16 16,2-14-16,3-7 15,3 5-15,3-3 16,1-5-16,-1-8 0,0-7 16,-1 1-16,2-1 15,1-3-15,4-3 16,5-4-16</inkml:trace>
  <inkml:trace contextRef="#ctx0" brushRef="#br0" timeOffset="-197541.91">7241 10114 0,'0'0'16,"0"0"-16,0 0 15,0 0-15,-7 10 0,2 3 16,-1 1-16,2 2 16,0 0-16,3 1 15,0 4-15,1 1 0,1 1 16,0-3-16,2 0 16,-1-3-16,0 1 15,0 1-15,1-1 0,0 1 16,-1-2-16,2-3 15,-2-2-15,1 0 16,-1-2-16,1-4 0,-2 0 16,0-2-16,0 0 15,0-2-15,-1-1 16,1-1-16,-1 0 0,1 0 16,0-2-16,1 0 15,-1-2-15,0 1 16,0-2-16,0 1 0,0-1 15,0 0-15,0-2 16,0-1-16,1 2 0,-2-3 16,1 0-16,0-1 15,0-1-15,-1-1 16,0 1-16,0-1 0,-1 0 16,-1-1-16,-1 0 15,1-4-15,0-1 16,-1 0-16,-1-1 0,1-1 15,-3-2-15,1-5 16,0-2-16,2 0 16,-2-5-16,2 0 0,0 2 15,-2 0-15,2 4 16,1 5-16,-1 4 16,1 2-16,0 2 15,0-1-15,-2 0 0,1 0 16,1 0-16,-1 1 15,0 1-15,1 0 0,-1 2 16,-1 1-16,2 2 16,0 2-16,0 4 0,0 0 15,1 3-15,0 1 16,1 2-16,0 4 16,1 1-16,0 2 15,2 3-15,0 5 0,0 3 16,2 0-16,-1 3 15,2-1-15,1 9 16,-1-1-16,1-1 0,0 0 16,-1 5-16,1-3 15,-1 0-15,0-1 16,0-2-16,0-5 0,-1-1 16,-2-3-16,1-1 15,-1 1-15,-1 0 16,1-1-16,0-1 0,0-1 15,0-1-15,-1 2 16,1 0-16,-1-2 0,2-2 16,0 0-16,0-3 15,-1-2-15,0-1 16,-1-3-16,1 2 0,-1-3 16,0 0-16,0-1 15,1-1-15,-2 2 16,1-2-16,0-1 0,0 0 15,1 0-15,1-1 16,1-2-16,-1-1 16,3-2-16,0-1 0,-1-5 15,2-1-15,1-3 16,0-4-16,-1-2 16,1-1-16,0-6 0,0 1 15,-1 2-15,1 1 16,0 1-16,1 3 15,-1 1-15,-1 4 0,-2 5 16,-2 2-16,0 3 16,-2 1-16,0 3 15,0 2-15,0 4 0,2 3 16,-1 2-16,1 4 16,2 6-16,2 3 15,0 1-15,1-3 0,0 0 16,3 4-16,0-1 15,-2-3-15,2-2 16,-2-5-16,-1 0 0,-2-3 16,0-3-16,-1-3 15,-1 1-15,1-3 16,-1-3-16,1 0 0,2-4 16,0-2-16,2-3 15,0-2-15,1-3 16,2-10-16,2-8 0,-2-4 15,5-30-15,-10 11 16,1-8-16,-2-1 0,-2 10 16,3 9-16,-1 6 15,-5-1-15,2 10 16,2 0-16,-3 1 0,0 1 16,-2 6-16,3 4 15,1 3-15,0 1 16,0 1-16,-2-1 15,-1 3-15,0 1 0,-2 4 16,0 5-16,-1 7 16</inkml:trace>
  <inkml:trace contextRef="#ctx0" brushRef="#br0" timeOffset="-195934.04">8091 10210 0,'-1'-10'0,"-1"-1"0,-3-2 16,0-1-16,-3 0 15,-2 1-15,-1 1 16,-3 3-16,0 3 0,-1 2 16,1 4-16,0 4 15,1 2-15,1 4 16,0 4-16,1 4 0,0 3 16,1 2-16,0 2 15,1 4-15,2 0 0,4-1 16,3-3-16,3-3 15,2-3-15,0-4 16,3-1-16,0-4 0,1-2 16,1-3-16,1-1 15,0-4-15,1-4 16,0-1-16,-1-7 0,2-7 16,0-3-16,-2-4 15,0-2-15,4-8 16,-3 2-16,-1 7 15,-4 9-15,-2 5 0,-2 7 16,-2 3-16,0 2 16,-1 2-16,-1 5 0,-3 4 15,1 5-15,-2 3 16,1 5-16,0 10 16,0-1-16,5-7 0,3-1 15,0-1-15,4-1 16,2-4-16,2-1 15,1-5-15,0-2 0,1-3 16,0-4-16,0-3 16,0-4-16,0-6 15,1-4-15,2-6 0,0-6 16,2-7-16,5-12 16,-3-5-16,9-30 15,-14 26-15,-7-1 0,-2 0 16,0 3-16,0 4 15,-1 2-15,-1 8 16,0 6-16,1 3 0,-2-3 16,-1 8-16,-4 8 15,0 9-15,0 0 16,1 2-16,0 3 0,-1 0 16,0 3-16,-2 1 15,1 7-15,-1 5 0,-2 5 16,-1 16-16,-4 34 15,4-16-15,-2 4 16,0-1-16,-1 10 16,2-6-16,2-12 0,1 2 15,-2-3-15,3-11 16,4-7-16,4-3 0,1-3 16,-3-6-16,2-1 15,-1-3-15,4 1 16,2-2-16,2-1 15,3-2-15,3-3 0,4-5 16,4-4-16,3-3 16,2-5-16,3-4 0,-1-4 15,-3-6-15,-5-2 16,-7-4-16,-5 1 16,-6 5-16,-5 4 0,-2 9 15,-1 1-15,0 2 16,-3 2-16,0 2 15,-3 1-15,0 3 0,-2 2 16,-3 5-16,0 3 16,1 2-16,0 4 15,0 2-15,2 2 0,4 3 16,4-2-16,3 1 16,5-2-16,2-2 15,3-4-15,2-3 0,1-3 16,1-5-16,1-2 15,-1-3-15,3-4 16,3-4-16,-2-6 0,3-6 16,-2-2-16,1-3 15,1-3-15,-4 0 16,-3 4-16,-6 7 0,-4 2 16,1 2-16,-5 6 15,2 2-15,-3 3 0,0 1 16,0 2-16,-1 1 15,-1 1-15,1 2 16,0 3-16,0 1 0,1 2 16,0 2-16,1 2 15,3 0-15,2 1 16,2 2-16,2-1 0,3 1 16,3-1-16,1 0 15,2 0-15,0 0 16,-2-2-16,-4 0 15,-1 0-15,-3 1 0,-5 0 16,-2-1-16,-4 1 16,-4-2-16,-3-1 0,-1-1 15,-2-1-15,-1-2 16,0 0-16,-2-3 16,2 0-16,2-3 0,2-3 15,1 1-15,1-2 16,1-1-16,2 0 15,1-3-15,3 0 0</inkml:trace>
  <inkml:trace contextRef="#ctx0" brushRef="#br0" timeOffset="-194213.91">10180 10433 0,'15'-3'0,"12"-2"0,-3-1 16,-5-1-16,1-5 16,-2-5-16,-2-4 15,0-3-15,-3-5 0,2-7 16,-2-3-16,0-10 15,-1-13-15,-4 2 16,-4-8-16,-2 8 0,-2 1 16,2-5-16,-1-1 15,-5 6-15,-1-3 16,-2 7-16,1 8 0,-1 9 16,-1 5-16,0 8 15,6 6-15,4 12 0,-2-2 16,-1 3-16,1 2 15,-1 1-15,1 6 16,-1 3-16,0 5 0,2 8 16,1 37-16,3 37 15,4 9-15,-1-36 16,-1-6-16,-4 4 0,-4-10 16,1-3-16,5 2 15,0-5-15,-1-5 16,-2-3-16,-2-4 15,4-7-15,2-5 0,1-6 16,-4-7-16,-1-5 16,-1 1-16,0-2 0,0 0 15,1-3-15,-1-1 16,0-3-16,1-3 16,0-1-16,1-3 0,0-5 15,1-1-15,3-11 16,1-1-16,1-2 15,1 0-15,4-2 0,3 5 16,1 5-16,2 5 16,1 5-16,1 4 15,1 6-15,2 3 0,0 5 16,7 9-16,-7 6 16,-4 5-16,-4 1 15,-6 0-15,-4-1 0,-8-1 16,-6 2-16,-3-2 15,-4-1-15,-4-6 16,-3-3-16,-6 0 0,-3-4 16,-1-1-16,7-5 15,3 0-15,6-4 0,4-3 16,2-2-16,2-2 16,3-2-16,2-3 15,2-1-15,4-4 0</inkml:trace>
  <inkml:trace contextRef="#ctx0" brushRef="#br0" timeOffset="-192794.4">11019 10089 0,'-13'-4'16,"0"3"-16,-3 1 16,-2 2-16,-1 3 0,-1 3 15,1 3-15,3 2 16,0 2-16,4 3 16,2 1-16,4 3 0,4 0 15,4 3-15,2-4 16,5-4-16,3-3 15,3 0-15,3-4 0,0-2 16,1-5-16,1-3 16,0-2-16,-1-5 15,0-2-15,0-4 0,-3-1 16,-4-4-16,-4 2 16,-4-2-16,-6-1 15,-5-1-15,-2-3 0,-1 2 16,-1 2-16,1 2 15,2 4-15,3 6 16,1 3-16,2 0 0,1 2 16,2 1-16,1 1 15,4-2-15,1 1 0,4 0 16,3-3-16,3 2 16,4 0-16,6-2 15,1 2-15,1 0 0,-2-1 16,2-3-16,-4-1 15,-6-2-15,-4-3 16,-4-6-16,-2-3 0,-2-5 16,-3-1-16,-2-3 15,-2-2-15,-4-3 16,1 1-16,-2 4 0,1 2 16,-1 6-16,2 6 15,1 2-15,0 9 16,1 0-16,-1 4 0,2 2 15,-1 4-15,1 2 16,0 5-16,0 4 16,0 16-16,-1 30 0,-3-15 15,-2 10-15,5 2 16,-3 5-16,2-9 16,1-18-16,8 2 0,1-6 15,-3-5-15,-2-4 16,2-1-16,3-3 15,0-5-15,2-3 0,-1-3 16,1-2-16,0-4 16,1-1-16,1-4 0,5-6 15,0-2-15,2-9 16,0-4-16,-1-8 16,0-7-16,2-6 15,3-14-15,-5 2 0,-5-7 16,-4 10-16,-1 0 15,-4 5-15,-2-4 16,2 2-16,-6 8 0,1 9 16,1 2-16,-2 3 15,-1 3-15,2 8 0,1 8 16,0 3-16,1 6 16,-1-3-16,0 4 15,0 4-15,0 6 0,0 6 16,0 40-16,-2-10 15,0 8-15,-1 16 16,-1-1-16,-2 2 0,0-18 16,0-3-16,2-10 15,-1-5-15,-1-3 16,0 0-16,4-7 0,0-2 16,4-12-16,0-3 15,-1-1-15,2-5 16,0-1-16,1-2 0,3-3 15,1-5-15,3-5 16,1-5-16,0-5 16,0-4-16,1-9 0,2 1 15,-2 6-15,-1 5 16,1 5-16,-1 4 16,-2 9-16,-1 1 0,1 5 15,-2 5-15,0 3 16,-2 5-16,0 2 15,0 8-15,-1 1 0,1 2 16,-1 1-16,1 5 16,-1-5-16,3-2 15,0-3-15,1-4 0,1-4 16,-1-3-16,0-2 16,2-2-16,1-1 15,1-3-15,-1 0 0,3-1 16,-2-1-16,1-1 15,0-1-15,-1-1 16,-2 0-16,1-6 0</inkml:trace>
  <inkml:trace contextRef="#ctx0" brushRef="#br0" timeOffset="-192488.75">11277 9984 0,'0'0'0,"0"0"16,9-3-16,3 2 0,5 2 15,6 0-15,6 2 16,3-3-16,0-4 0,1-2 16</inkml:trace>
  <inkml:trace contextRef="#ctx0" brushRef="#br0" timeOffset="-191560.56">12490 10259 0,'14'-5'0,"21"-7"16,-2-5-16,-1-2 0,-1-4 16,-1-1-16,2-6 15,2-10-15,-3-9 16,2-7-16,-10 1 16,-2 0-16,-7-6 0,-7 1 15,-3 12-15,-1-1 16,0 0-16,-4 8 0,-4 6 15,3-2-15,-2 5 16,4 8-16,1 17 16,-1 0-16,-1 5 0,0-4 15,0 4-15,-1 4 16,-1 4-16,1 7 0,-1 8 16,-5 46-16,2-15 15,0 9-15,-6 37 16,4-39-16,-1-3 15,0-3-15,3-3 0,3 4 16,1-6-16,2-3 16,1-7-16,2-3 15,0 0-15,-3-5 0,2-6 16,-2-9-16,-2-7 16,4-2-16,-2-3 15,0-2-15,2 0 0,0-3 16,0-6-16,2-4 15,0-4-15,2-13 16,-1-4-16,4-4 0,6-27 16,-1 25-16,1 4 15,3 4-15,0 5 0,-3 6 16,1 6-16,-1 5 16,0 2-16,2 3 15,-5 3-15,0 2 0,-1 4 16,-1 3-16,-1 3 15,-1 3-15,0 1 16,-2 4-16,-3 1 0,0 6 16,0 0-16,-3 2 15,0 0-15,0-2 16,2-1-16,0-6 0,3 0 16,0-3-16,0-6 15,2-1-15,2-3 16,1-5-16,2-1 0,1-3 15,0-3-15</inkml:trace>
  <inkml:trace contextRef="#ctx0" brushRef="#br0" timeOffset="-190341.61">13364 10066 0,'4'-22'16,"11"-24"-16,-24 35 15,-2-3-15,-3 2 16,-1 2-16,-2 3 0,2 3 16,-2 4-16,-1 3 15,-1 5-15,1 3 0,0 4 16,3 3-16,-2 5 16,1 2-16,6 0 15,1 0-15,4 2 0,4-3 16,1 2-16,3-4 15,1-4-15,2-2 0,1-6 16,2-1-16,2-2 16,3-4-16,1-3 15,2-3-15,-1-4 0,2-4 16,2-8-16,-1-4 16,-3-2-16,-3-1 15,-2-1-15,-3 2 0,-1 0 16,-4 4-16,0 3 15,-2 4-15,1 7 16,-2 1-16,1 3 0,-2 4 16,2-1-16,-2 8 15,0 2-15,1 2 16,0 4-16,-1 6 0,1 1 16,2 3-16,2 0 15,2-4-15,3-1 16,1-3-16,0-4 0,2-4 15,1-6-15,-2-5 16,1-2-16,-1-4 16,2-4-16,-2-3 0,2-6 15,-2-3-15,-2-2 16,1 0-16,-2-2 16,-1 2-16,-2 6 0,-1 5 15,-2 7-15,-1 3 16,0 1-16,0 4 0,2 3 15,-1 2-15,0 2 16,1 5-16,2 0 16,0 1-16,4 7 15,1-2-15,-1-2 0,1-2 16,0 1-16,3-3 16,1 0-16,1-1 15,0-2-15,-1-3 0,-1 0 16,-1-2-16,0-3 15,-2 0-15,-2 0 0,-2-2 16,-1 0-16,-1 0 16,-2 0-16,1-1 15,-1 1-15,-2-1 0,1 0 16,-1 0-16,1-1 16,0-1-16,3 0 15,0-1-15,4-1 0,3-2 16,9-3-16,4-2 15,3 0-15,25-9 16,-14 6-16,0 3 0,0 2 16,-5 1-16,-5 1 15,-4-1-15,-1 1 16,-4 0-16,-3 1 0,-7-5 16,-1-2-16,-5-3 15,-4-1-15,-4 0 16,-3 2-16,0-1 0,-4 3 15,1 4-15,2 6 16,1 5-16,2 3 16,-1 4-16,0 6 0,3 1 15,-1 4-15,3 7 16,4 1-16,3-1 16,3-1-16,3-2 0,1-3 15,4-5-15,-1 0 16,0-4-16,-1-1 15,1-2-15,1 1 0,1-1 16,5-1-16,0 1 16,4-2-16,2-1 15,0-2-15,1-3 0,5-5 16,-7-3-16,-6-3 16,-6 0-16,-6-2 15,-5-2-15,-2 2 0</inkml:trace>
  <inkml:trace contextRef="#ctx0" brushRef="#br0" timeOffset="-188422.6">2079 11947 0,'0'0'0,"-4"9"16,1 3-16,1 2 0,-1 4 15,1 1-15,2 3 16,0 5-16,0 1 15,1-3-15,3 0 0,-3-3 16,2-4-16,2-6 16,-3-3-16,0-3 15,-1-4-15,-1-3 0,-1-3 16,1-3-16,-2-4 16,2 11-16,-6-40 15,3 11-15,1-5 0,-2-25 16,9 16-16,7 2 15,3-5-15,1 7 0,3 7 16,0 7-16,1 7 16,-6 10-16,1 4 15,1 3-15,1 3 0,1 5 16,-1 3-16,-1 4 16,1 7-16,-1 3 0,-5 3 15,0 3-15,-3 1 16,-1 1-16,-1-4 15,-2-5-15,-3-3 16,-2-5-16,-3-3 0,2-2 16,0-3-16,0-2 15,0-3-15,5-3 16,-2 1-16,-1-1 0,0 1 16,2-9-16,1-11 15,7-22-15,0 10 0,0 0 16,11-24-16,-5 17 15,1 5-15,4 2 16,-1 7-16,-4 7 16,-4 9-16,2 2 0,1 4 15,1 6-15,3 5 16,-3 2-16,-3 3 16,-1 4-16,1 2 0,-3 1 15,-1 3-15,-2-2 16,0 2-16,2 0 15,-1-2-15,0-3 0,0-3 16,-2-4-16</inkml:trace>
  <inkml:trace contextRef="#ctx0" brushRef="#br0" timeOffset="-186671.77">3040 11810 0,'-10'-8'0,"-4"-8"16,-1 7-16,1 4 15,-4 0-15,1 4 16,0 3-16,-1 5 0,-1 3 15,2 4-15,-2 3 16,1 5-16,1 1 16,2 3-16,7 1 0,0-2 15,4 1-15,4-4 16,4-2-16,4-2 0,5-2 16,1-3-16,5-1 15,2-5-15,3-1 16,3-4-16,0-2 0,-3-3 15,-5-4-15,-1-1 16,-1-4-16,-4-1 16,-3-3-16,-4-2 0,-5-3 15,-4-1-15,-5-1 16,0 1-16,-1 1 16,-1 1-16,2 3 0,2 2 15,1 4-15,3 2 16,2 2-16,3 1 15,3 0-15,4 2 0,2 0 16,4 2-16,3 0 16,5 0-16,1 1 15,-2-1-15,-3 1 0,-2 0 16,-4 1-16,-3 0 16,-3 1-16,-3 2 0,-1 0 15,-1 1-15,-2 4 16,-1 1-16,-2 1 15,1 4-15,-3-1 0,0 4 16,-1 1-16,1 3 16,0-1-16,2 0 15,1-1-15,1-1 0,1-4 16,2-1-16,0-1 16,1-3-16,3-1 15,1-2-15,2 0 0,2-1 16,2-3-16,0 0 15,2-2-15,1-1 16,1-1-16,1-3 0,-2-3 16,0-1-16,-2-4 15,-4-3-15,-2-2 16,-1-2-16,-3 0 0,-1-2 16,-2 1-16,-2 2 15,0 2-15,-1 5 16,0 3-16,-2 3 0,2 3 15,-1 4-15,0 3 16,1 3-16,1 2 0,0 3 16,0 3-16,1 0 15,2 8-15,0-2 16,4-1-16,1-5 16,2-1-16,1-3 0,4-2 15,0-3-15,3-4 16,-2-3-16,-1-2 15,1-4-15,0-2 0,-1-3 16,1-4-16,0-2 16,-1-2-16,-2 0 15,-3 0-15,-3 1 0,-1 3 16,-2 4-16,0 3 16,-2 3-16,0 5 0,1 2 15,-2 3-15,1 4 16,0 2-16,1 2 15,0 5-15,0 1 0,2 1 16,-2-2-16,0-2 16,2-4-16,-3-1 15,0-2-15,-1-4 0,-1 0 16,-1-5-16,-1-3 16,1-1-16,-1-4 15,2-2-15,0-4 16,2-2-16,2-2 0,3-1 15,8-5-15,2-2 16,2 2-16,0 3 0,3 1 16,-2 4-16,0 6 15,-2 5-15,-3 5 16,-1 4-16,-2 4 0,-2 2 16,-1 4-16,-1 2 15,0 4-15,-2 2 0,0 2 16,-2-1-16,2 1 15,-2-1-15,3-3 16,0-2-16,1-1 0,1-4 16,1-1-16,1 0 15,-1-6-15,2 1 16,0-4-16,2-2 0,-1-2 16,2-4-16,0-2 15,1-2-15,3-5 16,-2-5-16,-2-4 15,0-5-15,-1-7 0,-2-4 16,-6-7-16,2-11 16,-3 0-16,-1-3 15,-4 6-15,1 13 0,-2 7 16,0 8-16,1 6 16,2 3-16,0 7 0,1 4 15,-1 3-15,-1 2 16,-1 0-16,0 4 15,0 5-15,-1 5 0,1 6 16,0 7-16,0 15 16,-1 5-16,1 3 15,1 30-15,0-30 0,1-6 16,3-4-16,1-5 16,3-9-16,-1-4 15,2 3-15,0-4 0,1-1 16,3 0-16,1-1 15,-1-1-15,-2-3 16,-3-6-16</inkml:trace>
  <inkml:trace contextRef="#ctx0" brushRef="#br0" timeOffset="-186483.02">4191 11767 0,'15'-1'0,"16"-3"0,-2 2 15,-1-1-15,-3 1 16,-2 1-16,-1 1 0,0-2 16,3-2-16</inkml:trace>
  <inkml:trace contextRef="#ctx0" brushRef="#br0" timeOffset="-184916.78">4659 11733 0,'-6'-7'0,"-1"0"15,1 1-15,-4-1 16,-1 2-16,0 2 15,-2 1-15,-1 3 0,-1 3 16,1 2-16,1 3 16,2 2-16,2 0 15,0 5-15,1 0 0,2 0 16,1 3-16,2 1 16,1 1-16,2 0 15,2-3-15,1-2 0,3 0 16,0-4-16,2-1 15,1-2-15,1-1 16,0-3-16,2-3 0,-1-2 16,2-1-16,2-4 15,-1-2-15,1-5 16,-2 0-16,-2-4 0,-2 0 16,-1-6-16,-2 1 15,-3-1-15,-1 2 16,-1 1-16,0 2 0,1 5 15,-1 3-15,0 3 16,-1 3-16,1 3 0,-2 3 16,0 3-16,0 3 15,1 2-15,0 5 16,1 5-16,1 3 16,0 0-16,3-1 0,1-2 15,2-2-15,0-3 16,0-4-16,2 0 15,0-5-15,3-2 0,3-2 16,1-3-16,0-3 16,1-2-16,-1-4 15,-1-3-15,-4-2 0,0-3 16,-3-4-16,-1-3 16,-2 1-16,-3-2 0,-2 3 15,0 2-15,0 5 16,-1 4-16,-1 5 15,1 4-15,0 2 0,0 5 16,1 1-16,0 4 16,1 3-16,0 5 15,2 3-15,1 1 0,0 1 16,2-2-16,0 0 16,-1-5-16,0-5 15,1-2-15,1-4 16,-2-2-16,2-2 0,0-5 15,0 0-15,0-3 16,-2-4-16,3-5 0,0-2 16,0-1-16,0 0 15,-1 2-15,0-4 16,-1 6-16,0 1 0,-1 5 16,-1 4-16,1 5 15,-2 3-15,2 3 16,0 3-16,-1 3 0,1 1 15,-1 5-15,1 0 16,-2 0-16,0-1 16,-1-2-16,-2-4 0,-1-3 15,0-1-15,-1-2 16,0-4-16,0-3 16,-1-2-16,-1-4 0,3-1 15,0-2-15,1-3 16,3-2-16,0-3 0,4-1 15,5-3-15,2 0 16,2 2-16,-2 2 16,1 6-16,2 4 0,-1 4 15,-1 5-15,-1 5 16,-2 2-16,-1 5 16,-2 2-16,0 4 0,0 1 15,0 4-15,-1 0 16,-2-3-16,1-2 15,0-4-15,-1-1 0,2-3 16,0-4-16,0-2 16,1-3-16,1-2 15,1-3-15,2-2 0,0-4 16,2-4-16,-1-3 16,2-2-16,5-6 15,-1-2-15,-2 0 0,-4-1 16,-4 3-16,-4 0 15,-6 7-15,-3 2 16,-3 5-16,0 6 0,-1 0 16,0 2-16,0 3 15,-1 2-15,1 4 16,0 2-16,2-1 0,1 3 16,4 0-16,3-1 15,2 1-15,3-1 16,4 1-16,2-1 0,4 3 15,3-1-15,2 1 16,8 2-16,3 2 0,-2 2 16,-3 2-16,-6 0 15,-6 1-15,-10-4 16,-7-1-16,-8-2 0,-2-1 16,-4-3-16,-4-2 15,-4 0-15,-4-3 16,-2-4-16,-10-3 15,0-5-15,2-3 0,-6-6 16,1-4-16,3-9 16</inkml:trace>
  <inkml:trace contextRef="#ctx0" brushRef="#br0" timeOffset="-184763.05">5007 11456 0,'11'2'0,"2"2"15,1 2-15,4 0 0</inkml:trace>
  <inkml:trace contextRef="#ctx0" brushRef="#br0" timeOffset="-183581.86">6322 11837 0,'0'0'15,"0"0"-15,0 0 0,0 0 16</inkml:trace>
  <inkml:trace contextRef="#ctx0" brushRef="#br0" timeOffset="-124688.14">2181 13080 0,'-2'9'0,"2"2"0,0 2 0,-1 3 0,1 0 0,-1 3 16,-1 1-16,1 1 15,1 0-15,-2 1 16,0 4-16,0 2 0,0 0 15,0 1-15,2 0 16,0 0-16,0 2 0,-4 1 16,3-1-16,1-1 15,0-1-15,-2-4 16,0-3-16,-1-1 0,1-1 16,0-1-16,0-3 15,2-4-15,0-1 16,0-3-16,-3 0 15,2-5-15,0-3 0</inkml:trace>
  <inkml:trace contextRef="#ctx0" brushRef="#br0" timeOffset="-123792.58">2093 13097 0,'3'-11'0,"0"-2"0,1-1 16,3-1-16,2-2 16,0 1-16,4-1 15,1 1-15,3 2 16,2 0-16,4 3 0,6 2 16,3 1-16,4 2 15,4 2-15,-3 4 16,-3 6-16,-3 4 0,-4 3 15,-6 3-15,-6 1 16,-2-1-16,-5 3 0,-6-1 16,-4 1-16,-7 5 15,-5 0-15,-3 1 16,0-3-16,-9 4 0,-2-3 16,-1-3-16,-3 2 15,3-3-15,2-3 16,-2 1-16,5-3 15,6-5-15,5-5 0,0 2 16,1-3-16,2-1 16,1-1-16,2-1 15,2-1-15,4-1 0,3-1 16,3-3-16,1 0 16,4 1-16,5-3 0,2 1 15,8-2-15,4 3 16,3-1-16,8 2 15,-2 3-15,-3 4 0,-3 3 16,0 1-16,0 4 16,-6 1-16,0 1 15,-7 3-15,-3 0 0,-2 4 16,-5 0-16,-3 2 16,-3 4-16,-2-2 15,-2 2-15,-6 0 0,-3 1 16,-3-1-16,-5 2 15,-3 0-15,-6-1 16,0-2-16,-4-4 0,0-2 16,-1-4-16,-1 0 15,-2-3-15,7-6 16,-1-1-16,6-3 0,3 0 16,1-2-16,2 1 15,5-2-15,-1-2 0,8 0 16,-2-3-16,5-1 15,3-1-15,3-3 16,5 0-16,5-4 0</inkml:trace>
  <inkml:trace contextRef="#ctx0" brushRef="#br0" timeOffset="-122265.78">2906 13468 0,'0'-8'0,"-2"-1"15,-2 2-15,-2-1 16,-2 1-16,1 3 15,-4-1-15,-2 3 0,-3 4 16,-4 5-16,0 4 16,2 4-16,3 3 0,1 1 15,3 2-15,2 0 16,2 1-16,3 0 16,2-2-16,3-2 15,2-4-15,2 0 0,1-2 16,3-2-16,-1-3 15,1-2-15,0-1 16,1-4-16,-1-4 0,0-1 16,-1-5-16,-3-3 15,2-2-15,-6-7 16,0 0-16,-2 1 0,0 0 16,-4 2-16,3 2 15,2 5-15,0 3 16,2 2-16,3 1 0,-1 2 15,3 2-15,4 1 16,0-1-16,3 2 0,-1 2 16,5-1-16,0 0 15,2-1-15,-1-1 16,-1 0-16,0-1 0,-1 1 16,-2 1-16,0-1 15,-2 0-15,-2-2 16,-1-1-16,-1-1 15,0-3-15,-1-2 0,-1-3 16,-2-3-16,0-2 16,-1-4-16,1-6 0,-2-2 15,-1-1-15,1-2 16,-3-1-16,1 2 16,0 5-16,1 7 0,1 5 15,1 3-15,-2 7 16,-1 0-16,1 3 15,-2 2-15,1 2 0,-1 4 16,2 4-16,-2 4 16,-2 12-16,2 7 15,-1 2-15,-1 29 0,0-18 16,-2-4-16,2-3 16,-2-2-16,-1-3 15,2-1-15,1-6 0,2-4 16,0-2-16,3-5 15,-1-1-15,3-2 16,-2-2-16,3-1 0,0-2 16,3-2-16,-1-2 15,2-3-15,0-2 16,1-4-16,3-3 0,1-4 16,7-7-16,-1-6 15,0-2-15,3-7 16,-2-4-16,-3 0 0,-5-3 15,0-1-15,-5 0 16,-1-5-16,-3-8 0,-1 7 16,-2 2-16,0 1 15,-2 5-15,1 8 16,-1 7-16,1 11 0,-2 14 16,2-1-16,-1 1 15,0-3-15,-1 3 16,0 5-16,-1 5 0,1 4 15,-2 5-15,-3 41 16,0-15-16,3 2 16,-1 9-16,0-1 0,-2-3 15,1-2-15,1-14 16,1-8-16,2-3 16,0-5-16,-1 1 0,-1-2 15,2-4-15,-1-3 16,0-3-16,0-2 15,2-5-15,-2 0 0,4-3 16,0-3-16,1-5 16,2-4-16,0-2 15,3-3-15,4-9 0,2 2 16,1 1-16,-1 5 16,-1 3-16,3 2 0,-2 3 15,1 2-15,-2 1 16,-2 2-16,-2 3 15,-2 1-15,-1 3 16,-2 1-16,1 5 0,-3 0 16,-1 5-16,0 3 15,-1 2-15,0 6 16,1 3-16,1-1 0,1-2 16,0 0-16,4-2 15,2-2-15,2-4 0,2 1 16,3-4-16,-1-3 15,1-3-15,1-4 16,-4-3-16,1-5 0,0-3 16,0-5-16,-2-4 15,-2-5-15</inkml:trace>
  <inkml:trace contextRef="#ctx0" brushRef="#br0" timeOffset="-122045.05">3146 13257 0,'0'0'0,"0"0"0,12 3 16,2-1-16,5-1 15,6 1-15,7 0 0,6 1 16,2-6-16</inkml:trace>
  <inkml:trace contextRef="#ctx0" brushRef="#br0" timeOffset="-121154.18">4320 13489 0,'10'2'0,"2"0"16,0 0-16,2-2 0,1 0 16,2-1-16,2-3 15,2-3-15,0-2 16,4-4-16,0-5 15,4-7-15,-4-4 0,-3-7 16,2-10-16,-6-8 16,-5-13-16,-4 2 15,-1 5-15,-7 1 0,-1-2 16,-2 8-16,4 10 16,-4 10-16,2 5 0,-3 0 15,1 3-15,1 10 16,1 5-16,0 3 0,0 0 15,0 5-15,0 2 16,-1 2-16,-1 7 16,1 9-16,-1 8 15,1 35-15,0 24 0,-2-15 16,0-7-16,0-4 16,-1-1-16,-1-6 15,2-7-15,-1-3 0,0-3 16,1-2-16,3 0 15,4-6-15,1-6 16,-1-1-16,0-14 0,-2-1 16,0-2-16,0-4 15,-1-2-15,2-3 16,0-4-16,0-4 0,3-4 16,3-14-16,1-6 15,1-3-15,4-8 0,1 3 16,1 7-16,3 4 15,1 8-15,-3 7 16,4 3-16,-2 5 0,-1 2 16,-3 3-16,-1 3 15,1 3-15,-3 3 16,-1 3-16,-2 4 0,-2 4 16,-3 3-16,-3 3 15,-3 6-15,-3-1 16,-2 1-16,-2 0 0,2-5 15,3-3-15,2-5 16,1-2-16,2-6 16,2-3-16,2-4 0</inkml:trace>
  <inkml:trace contextRef="#ctx0" brushRef="#br0" timeOffset="-119634.7">5230 13243 0,'2'-11'0,"4"-7"15,-7 3-15,-1 9 0,-6-7 16,-1 1-16,-2 2 16,-4 3-16,-2 3 0,1 2 15,0 2-15,0 4 16,2 3-16,0 3 15,-1 5-15,1 3 16,3 4-16,1 0 0,1 6 16,2 1-16,1-1 15,4-3-15,1 1 16,3-4-16,0 0 0,3-7 16,2 0-16,3-3 15,1-4-15,3-2 0,3-5 16,0-4-16,3-2 15,-1-5-15,-1-4 16,1-3-16,-2-8 0,-3-2 16,-3-2-16,-1-2 15,-2 0-15,-1-1 16,-4 2-16,-1 2 0,0 7 16,-2 8-16,1 2 15,-1 5-15,0 2 16,0 2-16,0 3 0,1 3 15,0 1-15,0 5 16,1 3-16,-1 3 16,2 3-16,-2 7 0,0 0 15,0-1-15,-1 2 16,2-1-16,0-2 16,3-3-16,0-1 0,2-4 15,0-2-15,0-2 16,-1-4-16,2-1 0,0-4 15,0-3-15,0-2 16,0-5-16,1-4 16,-1-4-16,1-4 0,0-3 15,0-3-15,0-4 16,0 3-16,-2 4 16,-2 3-16,2 5 0,-2 2 15,2 0-15,0 2 16,0 3-16,-3-1 15,2 2-15,-3 2 16,-1 0-16,-1 2 0,0 0 16,-1 2-16,-2 2 15,1 3-15,-1 0 0,1 5 16,0 1-16,0 2 16,2 1-16,0 4 15,3 1-15,0-1 0,1 0 16,1 0-16,-1-2 15,2 0-15,-1 0 16,-1-4-16,0-1 0,-1-3 16,-2-2-16,1-3 15,-3-1-15,1-1 16,0-2-16,0 0 0,1-1 16,-1-2-16,0 0 15,2 0-15,-1 0 16,1 0-16,2-2 0,-1 2 15,3-2-15,1 2 16,1-2-16,1 2 16,3-3-16,2 0 0,0-1 15,2-1-15,-1-1 16,3-1-16,-3-1 16,1-2-16,-2-1 0,-2-1 15,-1-2-15,-2 0 16,-1 2-16,-2-1 0,-1 2 15,-3 2-15,0 1 16,-2 2-16,1 3 16,-2 4-16,0 0 15,0 3-15,-2 4 0,1 1 16,-1 3-16,1 1 16,0 2-16,0 3 15,1-1-15,1 2 0,0-1 16,1-2-16,3 0 15,1-1-15,4-1 16,3-1-16,2-4 0,3 0 16,3-3-16,4-2 15,2-3-15,1-3 0,3-5 16,-4-3-16,-5-2 16,-5-1-16,-4 0 15,-6 0-15,-5 2 0,-4 1 16,-4 2-16,-2 2 15,-4 1-15,-1 2 16,-2 4-16,-1 3 0,-2 5 16,2 2-16,-3 6 15,1 1-15,3 4 16,0 2-16,4 3 16,2-1-16,2 0 0,3-1 15,2 2-15,1 0 16,3-3-16,2-1 0,2-3 15,2-3-15,2-1 16,1-2-16,3-4 16,2-2-16,1-3 0,3-3 15,6-6-15,-1-5 16</inkml:trace>
  <inkml:trace contextRef="#ctx0" brushRef="#br0" timeOffset="-118913.85">6907 13153 0,'27'-10'16,"10"-5"-16,-25-1 15,-3 1-15,-6-1 0,-3 0 16,-2 1-16,-3 2 15,-3 3-15,0 2 16,-2 4-16,-1 3 0,-3 2 16,-1 3-16,-1 4 15,-2 5-15,-1 4 16,-3 8-16,-1 5 16,5 3-16,-1 6 0,3-2 15,6-6-15,3-3 16,3-4-16,1-2 15,5-5-15,2-1 0,5-3 16,2-4-16,4-1 16,0-3-16,2-4 0,2-3 15,3-5-15,6-8 16,-2-4-16,-3-4 16,3-7-16,-4-2 0,-3 1 15,-5 1-15,-2 1 16,-1 5-16,-4 2 15,-1 4-15,-4-1 0,-1 7 16,-2 3-16,0 3 16,0 6-16,-3 2 0,2 3 15,0 5-15,1 4 16,-2 5-16,2 11 16,4 3-16,2 2 15,3 6-15,0-5 0,-2-4 16,-3-9-16,1-3 15,0-6-15,1-6 16,3-6-16,1-5 0,2-7 16</inkml:trace>
  <inkml:trace contextRef="#ctx0" brushRef="#br0" timeOffset="-115374.11">7832 12989 0,'4'-8'15,"-1"1"-15,-6 0 16,-1-2-16,-6 0 0,-6 2 15,-4 2-15,-1 3 16,0 2-16,2 2 16,0 2-16,3 3 0,2 0 15,2-1-15,5 1 16,2-1-16,4 0 16,4 1-16,5 1 0,4 0 15,10 4-15,6 3 16,4 2-16,29 17 15,-20-6-15,-9-5 0,-4 0 16,-7-1-16,-4-2 16,-6 1-16,-5-2 15,-5-1-15,-3-2 0,-4-2 16,-2 1-16,-4 0 16,-4 0-16,-3-2 15,0-3-15,3-2 0,0-2 16,4-2-16,0 0 15,5-2-15,0 0 16,4-2-16,3-1 0,1 2 16,0-1-16,-1 0 15,1-1-15,10-3 0,18-10 16,9-6-16,-12 4 16,21-12-16,-16 5 15,-1-3-15,-3-4 0,-6 1 16,-5 1-16,-4 0 15,-2 0-15,-5 2 16,-2 1-16,-3 4 0,0 3 16,1 6-16,0 0 15,-1 8-15,0-1 16,0 5-16,-1 3 0,0 3 16,1 4-16,0 4 15,0 4-15,1 12 16,0 3-16,0-1 0,3 0 15,1 3-15,2-6 16,1-4-16,0-7 16,2-3-16,-1-5 0,2-6 15,0-1-15,3-3 16,2-5-16,1-3 16,2-6-16,0-4 0,-1-4 15,5-10-15,-1 0 16,-3 0-16,-3-4 15,-4 7-15,-3 4 0,-3 7 16,-2 3-16,0 2 16,-3 8-16,-1 0 15,-1 5-15,-2 4 0,0 2 16,-1 3-16,-1 5 16,0 2-16,-3 13 15,1 5-15,3-4 0,0 0 16,3 2-16,1-6 15,1-6-15,0-7 0,1-7 16,-2-2-16,1-6 16,0-5-16,-1-3 15,2-6-15,0-4 0,-1-4 16,3-17-16,-2 0 16,2 2-16,1 0 15,2 10-15,-1 8 0,2 12 16,0 5-16,1 8 15,-1 2-15,1 7 16,2 2-16,2 14 0,2 4 16,-2-1-16,-3-2 15,-1-7-15,-3-8 16,-4-7-16,0-4 16,0 0-16,1-4 0,0-2 15,1-4-15,2-1 16,0-4-16,0-2 0,4-8 15,-1-5-15,4-2 16,2-8-16,3 3 16,1 4-16,-1 4 0,0 8 15,-4 6-15,-3 8 16,1 3-16,-1 4 0,-1 5 16,1 5-16,-2 3 15,1 9-15,-3 1 16,-3 0-16,-3 3 15,-3-1-15,0-1 0,0-4 16,0-2-16,2-7 16,0-2-16,2-3 15,-1-3-15,0-2 0,1-2 16,0 0-16,2-5 16,-1-1-16,3-3 15,-1 0-15,3-4 0,0-4 16,1-1-16,0-8 15,1 0-15,-1 2 16,1 1-16,0 1 0,0 0 16,-1 2-16,-1 1 15,-3 2-15,-1-2 0,-3 1 16,-1 2-16,0 0 16,-1 0-16,-1 2 15,1 3-15,0 2 0,1 1 16,0 2-16,-1 2 15,1 0-15,0 3 16,0 1-16,-1 2 0,1 0 16,0 3-16,-1 0 15,2 2-15,-1 1 16,0 3-16,0 1 0,1 0 16,-1 0-16,-1 2 15,1 1-15,-1 1 16,1 1-16,0-1 0,1 0 15,0-2-15,2 0 16,1-1-16,1-1 16,1-2-16,-2-2 0,1-2 15,-2-1-15,-1-3 16,1-2-16,-1-1 16,-1 0-16,1-3 0,0 0 15,2-2-15,-1 0 16,1-3-16,1-1 15,2-1-15,1-1 0,2-1 16,1-3-16,1-2 16,-1 1-16,-1-2 15,0 1-15,0-1 0,-1-3 16,0 1-16,-2-2 16,-1 1-16,-3 1 15,-2-1-15,-2 2 0,0 1 16,-1 2-16,-1 5 15,2 4-15,0 1 16,0 6-16,1 2 0,1 5 16,1 2-16,0 4 15,-1 1-15,-1 3 0,0 3 16,1-1-16,-2 0 16,1-3-16,1-2 15,-1-4-15,0 0 0,-1-2 16,1-1-16,-1 0 15,-1-2-15,1-1 16,0-1-16,0-2 0,1 1 16,-1-3-16,1 0 15,0 0-15,-1-1 16,1-1-16,1 0 0,-1-3 16,0 0-16,0-3 15,1-2-15,-1-2 16,0-2-16,1-3 0,0-7 15,0-4-15,1-2 16,-2-2-16,0-12 16,0 0-16,1 1 0,0-10 15,0-4-15,1-2 16,1 4-16,0 8 16,0 6-16,-3 2 0,0 6 15,0 2-15,-2 3 16,-2 6-16,1 4 0,-1 3 15,-1 3-15,1 6 16,0-1-16,3 4 16,-1 0-16,0 3 15,0 2-15,0 5 0,1 5 16,0 7-16,1 13 16,0 6-16,1 4 15,2 35-15,-1-23 0,-1 2 16,1 0-16,3-3 15,-1-14-15,-1-6 0,0-1 16,4 0-16,2-6 16,-1 0-16,-2 1 15,-3-4-15,-1-4 0,-1-1 16,-1-5-16,0-1 16,2-3-16,-2-3 15,1 0-15,0-1 0,0-1 16,1 0-16,0-3 15,2-1-15,0-1 16,1-1-16,0-2 0,1-4 16,2-1-16,1-2 15,0-3-15,2-1 16,1-2-16,5-6 16,2 1-16,1 0 0,1 1 15,5-4-15,-1 5 16,0 0-16,2 0 0,-4 3 15,-3-2-15,-5 3 16,-5 2-16,-2 0 0,-3 5 16,-1 1-1,-2 0-15,0 4 0,-1-1 16,-1 2-16,-1 1 0,0 2 16,-1 3-16,-3 0 15,-1 4-15,-1 2 16,-3 2-16,-2 5 0,-4 1 15,1 0-15,1 0 16,1 2-16,0 0 16,1 0-16,3-1 15,2-1-15,2-3 0,0 0 16,3-2-16,1 0 16,2-3-16,2-1 0,2-2 15,2-1-15,2-3 16,2 0-16,1-3 15,3-3-15,-1-1 0,3-5 16,4-6-16,-1-4 16,-4-2-16,-4-1 15,-2-5-15,-4 1 0,-6 3 16,-3 3-16,-1 3 16,0 4-16,-1 1 15,2 6-15,0 4 16,1 0-16,0 6 0,1 2 15,0 6-15,1 1 16,2 3-16,1 0 0,2 3 16,2 2-16,3-5 15,2 2-15,0-3 16,2-3-16,0-2 0,1-3 16,0-3-16,1-4 15,1-1-15,-1-3 16,1-3-16,1-5 0,-4-6 15,-1-2-15,-3-3 16,-2-4-16,-3 4 0,-1 2 16,-2 4-16,-1 9 15,0 3-15,1 4 16,1 3-16,0 2 16,0 4-16,2 4 0,-2 4 15,2 2-15,0 6 16,1 0-16,-2-5 15,1-3-15,-2-5 0,-1-5 16,-1-5-16,0-4 16,1-4-16,-1-4 15,1-3-15,0-5 0,0-7 16,1-1-16,0-1 16,1 0-16,2-1 15,1 8-15,1 4 0,4 4 16,3 4-16,7 3 15,2 4-15,3 2 0,5 0 16,3 2-16,-4 1 16,-4-3-16,-3-1 15,-8-6-15,-3-4 0,-7-7 16,-2-2-16</inkml:trace>
  <inkml:trace contextRef="#ctx0" brushRef="#br0" timeOffset="-115131.81">8730 12593 0,'0'0'0,"0"0"16,13 0-16,3 1 15,1-2-15,1 0 16</inkml:trace>
  <inkml:trace contextRef="#ctx0" brushRef="#br0" timeOffset="-112007.55">11272 12680 0,'-5'-6'0,"-2"2"15,-3-1-15,-1 3 16,-4 1-16,2 2 0,-4 1 16,-12 7-16,5 2 15,0 5-15,-1 1 16,6-1-16,3-2 0,0 2 16,1-1-16,2 2 15,4 0-15,2-2 16,2 6-16,4-4 0,3 4 15,1-2-15,3-2 16,3 1-16,2-3 0,1-2 16,3-2-16,-1-1 15,2-1-15,3-1 16,3-1-16,2-3 0,0-1 16,0-3-16,-3-3 15,-1-2-15,2-3 16,-3-4-16,1-4 15,2-4-15,-2-1 0,-2-3 16,0-1-16,-1-6 16,-2-3-16,2-8 15,-2-4-15,-1-6 0,-3 2 16,-3-4-16,-5 4 16,-2 0-16,0 3 15,-1 2-15,0-2 0,1 8 16,-1 10-16,2 3 15,-2 3-15,-3 4 0,0 2 16,0 4-16,0 5 16,3 6-16,-1 1 15,1 2-15,-2 0 0,1 8 16,0 5-16,-1 5 16,-1 14-16,0 5 15,-2 26-15,0-14 0,-1-3 16,1-1-16,-1-1 15,2-5-15,0 2 16,4 0-16,6-6 0,-2-3 16,-1 5-16,-1 0 15,0-3-15,1-2 16,1 0-16,1-11 0,2-2 16,-2-6-16,0-2 15,0-3-15,0-2 16,1-2-16,2-1 0,2-2 15,2-2-15,2-2 16,4-3-16,2-4 0,1-3 16,-1-4-16,2-4 15,-1-3-15,-1-4 16,0-7-16,-7 2 16,-4 3-16,-5 4 0,-4 6 15,0 0-15,-1 6 16,1 1-16,-1 4 15,0 3-15,0 3 0,-2 2 16,-1 3-16,-1 4 16,1 4-16,0 2 15,0 2-15,0 9 0,1-1 16,8 0-16,1-2 16,4 3-16,-1 0 15,2-5-15,1-1 0,-2-5 16,0-3-16,1-2 15,2-4-15,-1-2 0,2-5 16,2-3-16,1-3 16,1-6-16,-1-4 15,0-2-15,-4-1 0,-2-3 16,-6 3-16,0 2 16,-3 2-16,0 4 15,0 2-15,1 4 0,-2 4 16,0 0-16,-1 4 15,-2 4-15,2 1 16,-3 4-16,3 2 0,0 6 16,-1 2-16,2 3 15,1 1-15,-1-1 16,0 4-16,0-4 0,-2-3 16,1-5-16,0-5 15,0-3-15,0-4 16,1-3-16,1-3 0,0-4 15,2-5-15,0-6 16,1-6-16,-1-1 16,5-10-16,1 0 0,0 2 15,-1 6-15,0 7 16,0 8-16,-2 6 0,-1 5 16,2 2-16,-1 4 15,-2 3-15,0 4 16,-1 3-16,2 5 15,-2 1-15,0-1 0,-2 0 16,-1-4-16,0-4 16,0-1-16,-1-2 0,0-2 15,0-4-15,0-1 16,2-2-16,-1-2 16,2-4-16,-1-2 0,3-4 15,1-6-15,2-3 16,3 0-16,2-1 15,3-6-15,1 5 0,0 5 16,-4 9-16,0 5 16,-1 3-16,-1 5 15,0 1-15,-2 4 0,0 2 16,-1 2-16,-1 4 16,-3 3-16,-1 3 15,0 2-15,-1-1 0,-1 2 16,1-3-16,0 0 15,2-3-15,-1-4 16,1-4-16,-1-4 0,-1-3 16,4-4-16,-1-3 15,0-3-15,0-3 16,1-2-16,0-3 0,-1-3 16,2-2-16,3-9 15,1 0-15,0-1 16,0 2-16,5-1 0,0 6 15,2 3-15,-1 6 16,0 3-16,0 2 16,-1 0-16,-1 2 0,0 0 15,-4 1-15,-3 1 16,-2 0-16,-2 2 0,-4-1 16,-1 1-16,-3-1 15,-4 2-15,0 0 16,-5 2-16,0 1 15,-6 2-15,-1 2 0,-1 2 16,0 3-16,2 3 16,2 4-16,3 2 15,5 0-15,4 1 0,1 0 16,3 2-16,2-2 16,3-3-16,-1 0 0,3-3 15,1 2-15,3-2 16,3-2-16,2-1 15,0-2-15,1-4 0,-1-4 16,-1-3-16,0-5 16,-1-2-16,0-6 15,-3-3-15,1-4 0,-1-3 16,-1-5-16,-5 2 16,1-3-16,-2 1 15,1 5-15,-2 4 0,1 5 16,-1 4-16,0 7 15,-1 2-15,-1 2 16,-1 4-16,-1 4 0,0 3 16,0 5-16,1 0 15,-1 6-15,0 7 16,2-1-16,2-4 0,1-3 16,0-4-16,3-1 15,-1-5-15,4-3 16,3-3-16,0-3 0,-1-5 15,1-2-15,2-6 16,-1-5-16,6-10 16,-3-6-16,-3-4 0,6-13 15,-3-2-15,-5-13 16,-3 2-16,-4-1 0,1 10 16,-3 2-16,-1 6 15,1 9-15,-2 5 16,1 1-16,-1 0 15,2 9-15,-1 8 0,-1 7 16,1 1-16,-1 2 16,0 2-16,0 0 0,-1 4 15,1-2-15,0-1 16,-3 32-16,2 43 16,0-29-16,1 14 0,1-3 15,-1 25-15,-2-37 16,0 2-16,2-5 15,-1-5-15,1-1 0,-1-3 16,1-4-16,1-1 16,0 0-16,2-8 15,1-4-15,0-5 0,2 1 16,1-3-16,3-1 16,3-3-16,2 0 15,2-3-15,2-4 0,-1-3 16,4-2-16,3-4 15,4-4-15,-2-3 16,1-2-16,3-5 0,-3-1 16,-6-2-16,-2 0 15,-3-5-15,-5 1 16,-4 2-16,-4 3 0,-6 5 16,0 2-16,0 5 15,-1 5-15,-1 2 16,1 3-16,-2 0 0,2 6 15,-3 3-15,0 2 16,-1 3-16,-1 7 0,-1 3 16,1 3-16,1 4 15,-1 6-15,3 0 16,4-5-16,4-2 0,2-4 16,4-2-16,2-2 15,3-4-15,0-4 16,3 0-16,5-4 0,1-4 15,1-6-15,-2-1 16,1-3-16,-5-1 16,-4 0-16,-4 1 15,-4-2-15,-5 1 0,-2-1 16</inkml:trace>
  <inkml:trace contextRef="#ctx0" brushRef="#br0" timeOffset="-111780.27">12753 12444 0,'11'-1'0,"3"0"16,3 0-16,4-1 15,4 1-15,1-1 16,1 0-16,0-1 0,0-4 16,4-6-16</inkml:trace>
  <inkml:trace contextRef="#ctx0" brushRef="#br0" timeOffset="-111520.08">11831 12344 0,'0'0'0,"0"0"16,0 0-16,11 2 0,3-1 15</inkml:trace>
  <inkml:trace contextRef="#ctx0" brushRef="#br0" timeOffset="-103152.35">13901 12738 0,'0'0'0,"0"0"15,-7 1-15,-1-1 16,-1-1-16,-1 0 0,1-2 16,4 0-16</inkml:trace>
  <inkml:trace contextRef="#ctx0" brushRef="#br0" timeOffset="-72644.47">18288 14342 0,'-8'6'0,"-1"-3"16,-2 0-16,-3-1 0,-1 1 16,-4 0-16,-4 0 15,-1 1-15,0-1 16,1 0-16,-3 1 0,0-2 16,-1 1-16,-2 1 15,-1 0-15,1 0 16,3-2-16,-1 0 0,2-1 15,6 0-15,1-1 16,3 0-16,6 0 16,-1 0-16,2 0 0,2 0 15,2-1-15,-1 1 16,2 0-16,1-1 16,1 1-16,0 0 0,1-1 15,0 1-15,0 0 16,0 1-16,2 0 15,0 1-15,0 2 0,2 1 16,-1 2-16,0 2 16,1 0-16,-1 3 15,-1 2-15,1 2 0,-3 8 16,-2 0-16,-1 2 16,-1 3-16,-3 6 15,0-1-15,-1 3 0,1 5 16,-1-2-16,0-2 15,1-1-15,-1-1 0,1 1 16,-2-2-16,1-4 16,2-1-16,4-2 15,-1-2-15,0-5 0,2-3 16,-1 1-16,1-1 16,-1 1-16,1-2 15,-1-3-15,1-2 0,-1 1 16,0-4-16,-1 0 15,0-2-15,2-1 16,-1 0-16,0-2 0,1-1 16,-1 1-16,2-3 15,0 1-15,-1-1 16,0-1-16,1 0 0,0-1 16,0 0-16,1-1 15,-1 0-15,1-2 16,-1 1-16,2 0 0,-2 3 15,0 0-15,3-8 16,1-2-16,1 5 16,0 1-16,3-1 0,1 1 15,2 0-15,5 0 16,4-1-16,2 2 16,2 0-16,5-2 0,3 3 15,1 0-15,-1-1 16,1-1-16,-6 1 15,-1-3-15,-4 0 0,-1-1 16,-5-1-16,-3-1 16,-4 0-16,-3-1 15,-5 2-15</inkml:trace>
  <inkml:trace contextRef="#ctx0" brushRef="#br0" timeOffset="-72356.88">17678 14928 0,'9'-2'15,"1"0"-15,2-1 16,3 0-16,1 1 0,2 0 16,2 0-16,4 0 15,0 0-15,2 0 16,-1-1-16,-4-2 16,-3-1-16,-3-3 0</inkml:trace>
  <inkml:trace contextRef="#ctx0" brushRef="#br0" timeOffset="-70856.9">18236 14910 0,'0'0'16,"0"0"-16,0 0 0,0 0 15,0 0-15,0 0 16,0 0-16,0 0 0,0 0 16,-3 11-16,3 0 15,0 1-15,2 4 16,0-2-16,2 0 16,-1 0-16,-1 2 0,1-1 15,-3 0-15,-2-1 16,0-1-16,0-2 15,0-1-15,-1-1 0,1-2 16,0-1-16,0-2 16,2-2-16,-1-1 15,1-1-15,0-3 0,1-4 16,0-2-16,0-4 16,1-3-16,0-5 0,2-5 15,-1-3-15,2 2 16,2-5-16,2 3 15,1 4-15,2 4 0,0 3 16,0 2-16,0 5 16,2 1-16,-1 2 15,0 2-15,-1 2 0,1 4 16,0 1-16,0 3 16,-1 1-16,-1 3 15,1 1-15,-3 1 16,-1 2-16,-1 1 0,-2 1 15,-2 3-15,-3 0 16,-2 1-16,-2 0 0,0-1 16,-2 0-16,2 1 15,-1-1-15,3-2 16,2-1-16,2-3 0,3-4 16,0-5-16</inkml:trace>
  <inkml:trace contextRef="#ctx0" brushRef="#br0" timeOffset="-69338.16">18836 14851 0,'0'0'16,"-10"-6"-16,0-3 0,-2 0 15,-3 0-15,1 0 16,0 1-16,-1 0 16,0 3-16,-1-1 0,1 3 15,0 2-15,1 2 16,0 3-16,-1 4 15,0 3-15,2 4 0,2 0 16,1 3-16,1 1 16,2 2-16,1 1 15,3-1-15,1 0 0,2 0 16,0-2-16,2-1 16,0-2-16,2-3 15,-1-1-15,1 1 0,2-3 16,2 0-16,1-2 15,2-4-15,1-1 16,3-3-16,0-2 0,0-3 16,2-3-16,-2-3 15,1-3-15,1-4 16,-3-1-16,-2 0 0,-3 2 16,-1-1-16,-1 0 15,-4 2-15,1 1 16,-1 0-16,-2 3 0,0 2 15,0 1-15,0 3 16,1 1-16,-2 2 16,0 1-16,0 1 0,0 1 15,0 1-15,-2 1 16,2-4-16,-1 9 16,0-3-16,0 2 0,0-2 15,0 2-15,1 1 16,0-1-16,-1 2 15,1 0-15,0 1 0,0 1 16,1 2-16,1 2 16,0 0-16,1 3 15,-1 2-15,1 4 0,2 2 16,-1 0-16,2 0 16,-1 5-16,0 2 0,-4-1 15,-1 2-15,-1 0 16,0-3-16,-3 1 15,1 1-15,-3 1 16,-2 1-16,0-3 0,-4 1 16,-3 2-16,-1-2 15,-2-2-15,1-3 0,0-1 16,2-4-16,-1-1 16,2-4-16,3-4 15,2-1-15,-3-1 0,-1-1 16,0-3-16,-1-3 15,3-2-15,0-3 16,1-1-16,0-4 0,2-3 16,0-4-16,3-6 15,1-2-15,3-3 16,1-6-16,5 0 0,-1-1 16,5-2-16,6 5 15,3-2-15,2 2 16,4-1-16,0 2 0,2 0 15,2-2-15,5-4 16,-2 3-16,-1 2 0,-1-3 16,-4-7-16,-3 2 15,4 1-15,-2 2 16,0-4-16,-5-3 0,-5-1 16,-2-2-16,-2-2 15,-5 1-15,2-3 16,-4-5-16,2 1 15,-2 1-15,-1-2 0,-2 4 16,-2 3-16,2-2 16,1 6-16,1 6 15,1 7-15,-1 3 0,-2 1 16,1 8-16,1 5 16,-1 3-16,-1 2 0,0 3 15,0 1-15,0 1 16,0 0-16,0 1 15,3 6-15,-2 16 0,1 4 16,0 6-16,0 3 16,0 38-16,-4-22 15,1-6-15,-3-1 0,1-3 16,-1-2-16,1-1 16,1-9-16,0 0 15,1-3-15,0 2 0,-2-5 16,2 1-16,0-3 15,2 1-15,2-3 16,2-1-16,-1-2 0,3-3 16,-2-2-16,2-1 15,0-1-15,-1-2 16,0-3-16,1 2 0,-1-4 16,2-1-16,1-2 15,0-1-15,1-4 0</inkml:trace>
  <inkml:trace contextRef="#ctx0" brushRef="#br0" timeOffset="-68251.94">19417 14787 0,'-6'-9'0,"0"0"16,-2 1-16,-2 0 16,0 1-16,0 4 0,-3 1 15,0 2-15,-1 4 16,0 4-16,1 2 15,1 3-15,2 3 0,0 3 16,0 1-16,1 5 16,0-1-16,3 0 15,-1-2-15,1 0 0,1-3 16,1 0-16,3-2 16,0-3-16,2-2 15,2-1-15,0-1 16,0-3-16,3 0 0,2-3 15,1-2-15,2-2 16,1-2-16,1-2 0,2-3 16,-2-2-16,1-3 15,3-4-15,-3-2 16,-1-1-16,0 0 0,-2-3 16,-1 2-16,-2 1 15,-3 3-15,1 3 16,-3 0-16,0 3 0,-1 4 15,0 2-15,-1 2 16,-1 3-16,1 4 16,-1 2-16,0 3 0,1 4 15,0 2-15,1 1 16,0 2-16,2 1 16,1-1-16,1-1 0,1-4 15,0-3-15,0-2 16,0-4-16,1-2 15,1-3-15,1-3 0,0-3 16,1-3-16,-1-5 16,2-5-16,-1-2 0,-2-1 15,-1-3-15,-1-4 16,-1 4-16,0 4 16,0 6-16,-1 6 0,-1 2 15,2 6-15,-1 3 16,0 4-16,-1 3 15,0 2-15,-1 3 0,0 3 16,1 7-16,-2-2 16,-1-2-16,-2-3 15,0-5-15,-1-4 0,-1-4 16,-1 0-16,-2-5 16,1-3-16,-1-1 15,1-5-15,-1-4 0,1-1 16,4-4-16,1-1 15,6-7-15,3 2 16,1 5-16,1 4 0,1 3 16,3 2-16,2 4 15,1 4-15,-2 2 0,1 2 16,-2 2-16,-2 3 16,0 0-16,-1 3 15,-2 1-15,-4 4 16,1 0-16,-3 1 0,-1 2 15,-1-1-15,-1 2 16,1 1-16,1-1 16,0-2-16,1-2 0,3-1 15,0-6-15,1-3 16,2-4-16</inkml:trace>
  <inkml:trace contextRef="#ctx0" brushRef="#br0" timeOffset="-67661.27">20176 14762 0,'-5'-8'0,"-3"-1"0,-2 1 15,-2-1-15,-2 2 16,-4 1-16,-1 3 15,1 5-15,2 5 0,-1 5 16,2 6-16,2 3 16,4 5-16,1 8 15,6 1-15,4-2 0,4-4 16,3-4-16,0-6 16,-1-7-16,1-3 15,1-4-15,-1-3 0,2-4 16,0-5-16,2-4 15,2-6-15,-2-10 16,7-17-16,-1-4 0,8-33 16,-9 13-16,-6 10 15,-3 0-15,0 5 16,-3 5-16,-4 9 0,-3 2 16,3 4-16,-2 5 15,0 1-15,-1 6 16,1 12-16,0-1 0,1 3 15,0 4-15,-1 1 16,0 1-16,-1 4 0,0 6 16,2-7-16,-1-2 15,-2 48-15,0 57 16,-3-9-16,1-25 16,-4-19-16,1-10 0,4 0 15,-1-5-15,1-3 16,4-5-16,0-4 15,2-2-15,0-8 0,0 2 16,5-5-16,3-5 16,3-3-16</inkml:trace>
  <inkml:trace contextRef="#ctx0" brushRef="#br0" timeOffset="-66799.78">20835 14917 0,'14'-2'15,"-2"0"-15,3-2 16,0 0-16,1-2 0,-1 0 16,3-4-16,1-3 15,-1 0-15,0-4 16,-1-2-16,0-7 0,-2-4 16,-1 1-16,-4 0 15,-1 4-15,-3 4 0,0 7 16,-4 4-16,0 3 15,-2 4-15,1 1 16,-1 3-16,-1 4 16,0 4-16,-1 6 0,0 1 15,0 6-15,0 9 16,4 0-16,1 1 16,4-5-16,0-2 0,2-5 15,-1-6-15,0-2 16,-1-4-16,-1-2 15,3-1-15,0-3 0,0-3 16,0 0-16,2-5 16,3-4-16,2-7 0,0-5 15,-1-1-15,-2-3 16,3-5-16,-3 0 16,-2 6-16,-1 0 0,3 4 15,-1 2-15,-1 2 16,-2 3-16,-1-1 15,-5 3-15,-1 2 0,-2 2 16,-1 2-16,-1 3 16,0 2-16,-2 2 15,0 2-15,2 3 0,-1 3 16,1 1-16,3 2 16,0 1-16,4 1 15,3 0-15,2-2 0,1 0 16,2-2-16,1-1 15,1-1-15,7 1 16,0-1-16,-1-1 0,0 1 16,-3 1-16,-2 1 15,-5 3-15,-3 1 16,-6 5-16,-4 1 0,-5 0 16,-5-1-16,-4-1 15,-3-2-15,-2-5 16,0-7-16,-1-1 0,3-7 15,-4-8-15,0-9 16,-1-6-16</inkml:trace>
  <inkml:trace contextRef="#ctx0" brushRef="#br0" timeOffset="-66647.03">21143 14378 0,'13'3'16,"7"3"-16,-1-4 0</inkml:trace>
  <inkml:trace contextRef="#ctx0" brushRef="#br0" timeOffset="-58959.83">22210 14812 0,'0'0'0,"0"0"15,0 0-15,0 0 0,0 0 16,0 0-16,6 7 16,2-2-16,5-1 0,5-1 15,3-1-15,5 1 16,2 0-16,1-1 15,3 0-15,4-3 16,-1-3-16,-4-4 0,6-5 16,-4-3-16,2 2 15,0-8-15,-5-5 0,-6-8 16,0-8-16,-1 1 16,-5-2-16,-1-7 15,-4 1-15,-2-2 16,-3-4-16,-2 1 0,-1 1 15,2 7-15,-2-3 16,-5 1-16,-3 11 16,2 3-16,2 4 0,4 2 15,-3 3-15,-4 7 16,1 9-16,0 2 0,-1 3 16,1 1-16,1 2 15,0 3-15,0 5 16,-1 7-16,1 5 0,-3 45 15,-2-17-15,1 2 16,1 12-16,-1-7 16,-3 5-16,1-15 0,2 3 15,-2 5-15,-1-7 16,1-6-16,3-1 16,0 3-16,0-1 15,6-9-15,1-8 0,3 3 16,-2-3-16,0-3 15,-1-1-15,2-4 0,2-2 16,-1-2-16,1-2 16,1-4-16,0-2 15,2-3-15,3-2 0,0-5 16,4-4-16,2-4 16,0-2-16,4-3 15,3-3-15,3 3 0,8-2 16,0 4-16,1 1 15,-2 2-15,-4 0 0,-1-2 16,-2-1-16,-6 1 16,-6 3-16,-1 2 15,-6 4-15,-1 1 0,-2 4 16,-1 0-16,-3 2 16,1 1-16,-2 0 15,-2 1-15,-1 0 16,-3 3-16,3-4 0,-1 0 15,1 0-15,-15 8 16,-15 5-16,-8 3 16,15-5-16,-1 1 0,-3 2 15,6 0-15,3 4 16,4 1-16,1 3 0,4-1 16,3 0-16,0-1 15,4-2-15,1 1 16,2-1-16,4 0 0,3-4 15,2 0-15,4-1 16,1-1-16,1-3 16,1-4-16,0-2 0,-1-2 15,1-3-15,0-4 16,2-4-16,-1-5 16,2-4-16,-2-4 0,-3-2 15,-2-1-15,-2-6 16,-2 3-16,-4 5 15,-1 4-15,-2 3 0,-2 4 16,0 7-16,0 0 16,-1 4-16,0 0 15,-1 4-15,0 2 0,1 2 16,0 3-16,-1 1 16,1 3-16,1 3 15,-1 4-15,2 0 0,1 2 16,1-2-16,3-1 15,1-2-15,1-3 0,4-1 16,-1-2-16,1-2 16,2-2-16,-2-4 15,1-2-15,2-3 0,-2-5 16,1-3-16,-1-4 16,0-4-16,-1-1 15,-2-2-15,-3-1 16,-1 1-16,1-2 0,-3 5 15,1 5-15,-3 4 16,0 4-16,-1 4 0,-1 2 16,-1 3-16,-1 5 15,0 5-15,0 2 16,-1 3-16,2 0 0,-1 3 16,4 1-16,1-6 15,3-2-15,0-3 16,-1-1-16,2-1 0,-2-4 15,1 0-15,0-4 16,-1-3-16,0-3 16,-2-3-16,0-3 0,0-2 15,-2-6-15,-1-2 16,-1-8-16,-2-2 16,2 6-16,0 3 0,2 7 15,1 3-15,2 1 16,1 6-16,2 2 15,1 1-15,2 0 0,1 0 16,3 1-16,2-1 16,3 2-16,0-2 15,1 1-15,0 0 0,3 1 16,1-1-16,3 1 16,0-1-16,2 1 0,-3-1 15,-2 1-15,0 1 16,-1 0-16,-2 0 15,-5 1-15,-4-2 0,-3-1 16,-3 0-16,-3-1 16,-2 1-16,-1-2 15,-2-1-15,-2 2 0,-3-1 16,-2-1-16,-2 2 16,-3 1-16,1 1 15,-3 2-15,1 3 16,0 0-16,3 3 0,1 1 15,0 1-15,-1 0 16,2 2-16,0 1 16,0-1-16,2 1 0,2 3 15,-1 0-15,4 0 16,0 1-16,3 0 0,3 0 16,1-2-16,1-1 15,1-3-15,0-2 16,1-1-16,2-2 0,1-2 15,1-2-15,3-2 16,3-5-16,1-4 16,0-3-16,0-2 0,4-8 15,-1-1-15,-3 0 16,-1-1-16,-3-2 16,-1 3-16,-3 3 0,-2 3 15,-3 1-15,0 2 16,-3 2-16,-1-1 15,-2 3-15,-1 0 0,-1 2 16,0 4-16,1 2 16,0 4-16,-2 1 15,1 5-15,1 4 0,2 4 16,0 12-16,2 5 16,1 3-16,6 26 0,0-18 15,-1 5-15,-3 7 16,1-2-16,2 10 15,-4-7-15,-1-2 0,-6-1 16,-3-4-16,-3-6 16,-1-12-16,-5-7 15,-5-3-15,0-1 16,1-3-16,7-11 0,0-4 16,0 0-16,1-5 15,-2-1-15,-2-5 16,3-2-16,0-3 0,1-6 15,4-6-15,1 0 16,5-3-16,5-1 16,4-3-16,5 0 0,5-6 15,7 3-15,4 3 16,1-8-16,5-9 0,-2 11 16,-2 4-16,-2-6 15,-6-4-15,1 2 16,-4-2-16,2 1 0,-1-2 15,-5 7-15,-4 8 16,0 3-16,1-2 16,-3 2-16,-2 10 0,-4 6 15,0 1-15,-1 5 16,-2-1-16,-1 3 16,-2 2-16,-4 1 0,-1 3 15,-2 4-15,-2 3 16,-1 3-16,-6 9 15,0 2-15,4 2 0,0-1 16,2 4-16,4-1 16,5 1-16,4 1 15,6-2-15,2-4 0,2-3 16,1-2-16,0-3 16,1-4-16,0-2 15,4-2-15,1-5 0,1-2 16,-2-3-16,2-6 15,0-3-15,3-7 16,0-6-16,-1-2 0,-3-5 16,1-7-16,-2 1 15,-4 4-15,0 8 0,-2 6 16,0 0-16,-2 2 16,-1 3-16,-3 5 15,0 2-15,-2 2 16,-1 2-16,-1 1 0,-1 3 15,1 3-15,-2 6 16,-1 4-16,-1 4 0,-1 2 16,1 10-16,1 5 15,1-1-15,1 3 16,0-3-16,0-6 0,1-7 16,-1-6-16,1-3 15,-1-8-15,0-1 16,0-1-16,0-2 0,0-7 15,0-2-15,-1-3 16,0-2-16,-1-10 16,-1-3-16,0-1 0,0 1 15,0 0-15,1 6 16,2 2-16,1 5 16,1 1-16,3 2 0,-2-1 15,3 1-15,-1-1 16,1 2-16,1 3 15,-1 0-15,2 0 0,2 2 16,4-1-16,0 2 16,4 0-16,1 2 0,2 0 15,2-2-15,-1 2 16,-2-2-16,-1-1 16,-3-1-16,-5-1 0,-3 0 15,-4 2-15,0 0 16</inkml:trace>
  <inkml:trace contextRef="#ctx0" brushRef="#br0" timeOffset="-58453.28">25157 14592 0,'0'0'0,"0"0"0,0 0 15,0 0-15,11 1 16,2 0-16</inkml:trace>
  <inkml:trace contextRef="#ctx0" brushRef="#br0" timeOffset="-14616.02">2439 14707 0,'-11'-19'0,"-9"-27"0,6 43 0,-3-6 0,-3 0 0,1 1 0,1 4 15,0 1-15,0 0 0,-2 3 16,0 0-16,1 4 15,0 2-15,1 3 0,2 2 16,1 4-16,-1 2 16,1 1-16,0 3 15,2 2-15,-2 2 0,4 2 16,2-2-16,0 6 16,2-4-16,4-1 15,0 1-15,3-5 0,0 2 16,0-4-16,2-2 15,2-4-15,1-3 16,-1-1-16,1-3 0,-1-3 16,1-2-16,0-2 15,3-2-15,1-3 16,0-2-16,0-3 0,4-1 16,-2-1-16,5-3 15,-1 0-15,1 0 16,2 0-16,0 1 0,2-2 15,1 3-15,1 1 16,-1 2-16,1 0 16,2 2-16,-2 2 0,-1 4 15,-1 2-15,-1 3 16,1 1-16,-3 2 16,-2 3-16,-2 1 0,-3 4 15,-2 0-15,-2 3 16,-2 1-16,-1 2 15,-1 1-15,-2 5 0,-2 3 16,-2 1-16,-3 3 16,1-2-16,-3 0 15,1-2-15,-6 1 0,-1-4 16,-2-1-16,-1-4 16,-2-1-16,-7-3 15,-2-2-15,1-5 0,-2-3 16,-2 1-16,0-6 15,4-3-15,5-1 0,4-3 16,-3-1-16,0-1 16,3-2-16,6 0 15,0 0-15,4-2 0,2 0 16,5-2-16,2 2 16</inkml:trace>
  <inkml:trace contextRef="#ctx0" brushRef="#br0" timeOffset="-12716.61">2884 15013 0,'-8'-11'0,"-2"-1"0,-3 0 16,-7-1-16,-1 2 15,-1 3-15,0 2 16,1 4-16,2 1 15,1 6-15,3 3 0,1 1 16,1 3-16,1 2 16,0 3-16,3 2 15,0 5-15,2-2 0,3 1 16,0 1-16,2-1 16,1 1-16,2-2 15,3 0-15,0 0 0,2-3 16,0 0-16,3-6 15,0-2-15,2-1 0,3-2 16,-2-4-16,0-1 16,2-3-16,0-4 15,3-1-15,1-3 0,-3-2 16,6-6-16,-2-4 16,0-3-16,-2-3 15,-3-1-15,-2-2 0,-2 1 16,-2 3-16,-2 1 15,-2 4-15,1 2 16,-3 5-16,-1 2 0,0 4 16,-1 3-16,2 1 15,-2 2-15,-2 3 16,2 3-16,-1 3 0,0 4 16,-1 3-16,2 3 15,-2 8-15,2 0 16,2-1-16,0 2 0,2-4 15,1-1-15,0-3 16,1-1-16,1-4 16,-3-1-16,2-2 0,-1-2 15,2 0-15,-3-3 16,2-2-16,1-2 0,2-3 16,1-3-16,0-3 15,2-5-15,-1-2 16,0-4-16,5-10 0,-3 0 15,0 0-15,-2 3 16,-1 1-16,-2 3 16,-3 4-16,0 4 15,-1 3-15,-2 2 0,1 2 16,-2 5-16,-1 1 16,0 4-16,0 1 0,0 4 15,1 2-15,0 5 16,0 2-16,1 1 15,2 0-15,-2-1 0,0-2 16,2 1-16,-2-2 16,0-3-16,-1-4 15,0-4-15,-1 0 0,0-4 16,1-3-16,0-2 16,1-4-16,0-5 15,-1 0-15,2-10 16,3-4-16,-1-2 0,2 4 15,1 0-15,0 3 16,1 4-16,1 5 16,0 4-16,1 3 0,1 4 15,-1 5-15,1 5 16,-1 4-16,0 2 0,-2 4 16,-1 4-16,0 5 15,-4-3-15,0-1 16,-1-3-16,-2-4 0,-1-3 15,0-4-15,-1-2 16,0-3-16,-1-3 16,4-2-16,-1 1 0,-1 1 15,0-2-15,1-12 16,0-18-16,6-9 16,-2 17-16,3 1 0,1-1 15,2 1-15,0 3 16,2 3-16,-1 5 15,-1 3-15,1 3 0,-2 3 16,0 4-16,-2 1 16,1 4-16,-1 0 15,0 6-15,-3 0 0,2 5 16,-1 3-16,-3 1 16,2 1-16,-2 0 0,0 2 15,1-2-15,-2-1 16,-1-4-16,1-1 15,-2-2-15,0-3 0,0-2 16,0-4-16,0 0 16,0-1-16,0-2 15,0-1-15,0 1 0,1-2 16,2-2-16,-2 0 16,2 1-16,0 0 15,1-1-15,0 2 0,2-1 16,-1 1-16,2-1 15,1 1-15,2-2 16,2 1-16,3 0 0,1-1 16,0 0-16,2-3 15,-1 0-15,4-4 16,-1-4-16,0-1 0,-4-2 16,-1-2-16,0-2 15,-3-1-15,1 0 16,-3 0-16,-4 2 0,0 2 15,-4 1-15,-2 3 16,-1-1-16,-2 4 16,-2 0-16,1 4 0,-3 0 15,0 4-15,-1 1 16,0 2-16,-1 2 16,0 4-16,1 2 0,0 2 15,0 1-15,0 3 16,2 4-16,1-1 15,1 1-15,2-3 0,0 1 16,2-2-16,3 0 16,1-1-16,2-1 15,2-1-15,0 0 0,5-2 16,0 0-16,4-2 16,2-2-16,2-1 0,4-3 15,-1-3-15</inkml:trace>
  <inkml:trace contextRef="#ctx0" brushRef="#br0" timeOffset="-10749.87">4420 15179 0,'9'-3'0,"1"1"15,-1-1-15,4-3 0,3-2 16,4-5-16,-1-4 15,2-4-15,0-7 16,2-1-16,6-16 16,-5-4-16,7-29 0,-17 27 15,-3-3-15,-1-2 16,-5-1-16,-3-1 0,-3 2 16,1 0-16,-3 9 15,3 8-15,0 1 16,3 5-16,-1 7 15,-1 11-15,-2 6 0,-1 1 16,1 1-16,-1 3 16,2 1-16,-1 2 15,0 4-15,0 4 0,-1 8 16,0 5-16,-4 37 16,3-9-16,-3 4 0,1 10 15,2 2-15,1 4 16,0-19-16,-5-6 15,3 0-15,1-4 0,2-2 16,-1 0-16,2-3 16,1-1-16,1-4 15,0-4-15,1-7 0,-1 0 16,3 0-16,-1-1 16,2-2-16,0-1 15,1-3-15,1-1 0,1-1 16,2-2-16,3-1 15,2-1-15,-1-2 16,0-1-16,0-2 0,-1-4 16,0-2-16,0-3 15,1-3-15,-2-3 16,1-4-16,0-7 0,-4-1 16,-2 1-16,-4 4 15,-1 4-15,-2 4 16,-1 4-16,-1 0 0,1 3 15,0 2-15,-1 3 16,-1 1-16,0 3 0,1 3 16,-1 3-16,2 0 15,0 5-15,1 1 16,0 4-16,4 7 16,-1-3-16,3 2 0,1-4 15,-1-4-15,3 0 16,0-4-16,2-5 15,-1-1-15,2-4 0,-1-1 16,1-3-16,-1-2 16,1-3-16,0-4 15,-1-4-15,0-4 0,-2-1 16,-2-3-16,0-2 16,-4-1-16,-1 3 0,-2 2 15,-1 7-15,-1 3 16,1 3-16,-1 3 15,1 4-15,0 2 0,-2 4 16,2 3-16,-1 2 16,1 4-16,1 6 15,-1 3-15,0 1 0,0 1 16,0 3-16,0-5 16,0-3-16,2-4 15,-2-7-15,1-2 16,-1-3-16,1-3 0,-1-3 15,0-2-15,2-5 16,0-4-16,1-2 0,1-4 16,3-13-16,0 0 15,1 2-15,1 3 16,-2 7-16,0 4 0,-1 5 16,2 3-16,-1 4 15,-2 5-15,1 1 0,0 5 16,-1 2-16,0 1 15,-1 3-15,1 4 16,-1 2-16,-2 0 16,-1-1-16,1 0 0,-2-4 15,0-1-15,-2-6 16,2-1-16,0-4 16,-1-2-16,2-2 0,2-4 15,-1-2-15,3-5 16,0-1-16,2-3 15,5-9-15,-1 3 0,-1 4 16,1 1-16,-2 3 16,1 3-16,1 1 0,1 2 15,0 5-15,1 1 16,0 3-16,-2 4 16,-1 1-16,0 5 0,-2 1 15,0 4-15,-4 1 16,2 3-16,-3 0 15,-1 2-15,0-1 0,0 0 16,0 0-16,0-1 16,0-3-16,0-2 15,2 0-15,0-4 0,1-1 16,0-1-16,2-3 16,1 0-16,2-2 15,1-1-15,0-3 16,3-2-16,0-4 0,2-3 15,2-3-15,1-5 16,1-2-16,0-5 0,1-4 16,-2 0-16,0 0 15,-4 3-15,-4 3 16,-3-1-16,-5 4 0,-1 0 16,-3 3-16,-1 4 15,-4 1-15,-2 2 0,1 4 16,-3 4-16,-2 2 15,2 4-15,-1 5 16,2 3-16,1 3 16,3 3-16,-1 6 0,5 1 15,2 1-15,3-2 16,2 0-16,2-3 0,1-1 16,1-2-16,1-5 15,4-2-15,3-4 16,3-4-16,3-3 15,0-4-15,-1-3 0,1-3 16,2-4-16,-2-2 16,-3 2-16,-5 1 15,-3 3-15,-4 0 0,-3 0 16,-2-1-16</inkml:trace>
  <inkml:trace contextRef="#ctx0" brushRef="#br0" timeOffset="-10509.31">5083 14673 0,'0'0'0,"0"0"16,0 0-16,9-5 15,-2 1-15,-3-1 16</inkml:trace>
  <inkml:trace contextRef="#ctx0" brushRef="#br0" timeOffset="-10243.91">4527 14673 0,'0'0'16,"0"0"-16,8-3 0,2-1 15,4-1-15,6 1 16,12-2-16,5 1 16,6-4-16,7-1 0,-4 1 15,7-2-15,-1-3 16,-8 1-16,-6 2 16</inkml:trace>
  <inkml:trace contextRef="#ctx0" brushRef="#br0" timeOffset="-8772.25">6683 14612 0,'0'0'0,"11"-1"16,-1 0-16,2 0 15,2-1-15,0 1 16,1-2-16,2 1 0,7 0 15,6-3-15,4 0 16,-1 0-16,-2 1 16,2-3-16,-3 2 0,-1-1 15,-3 2-15,-3 1 16,-2 1-16,-5 0 16,-2 1-16,-1 1 0,-5 0 15,-1-1-15,-1 1 16,-3 0-16,1 0 15,-2 1-15,-2 0 0,0 1 16,0 1-16,-2 0 16,-2 1-16,2 1 0,-2 0 15,-1 1-15,-2 0 16,0 2-16,-3 2 16,-3 3-16,0 0 0,0 2 15,-4 1-15,-4 6 16,-1 0-16,1-1 15,1 0-15,0 1 0,1-3 16,-1-3-16,0 0 16,0-3-16,2 1 15,3-3-15,2 1 0,0 0 16,2 1-16,0-2 16,0-1-16,1 0 15,1-1-15,1 1 0,1-2 16,2-3-16,-1 2 15,2-2-15,-1-2 16,2-1-16,1 0 0,0 0 16,0-1-16,1-1 15,1-3-15,1 0 16,1-3-16,0 0 0,2-2 16,1 0-16,1 0 15,3-1-15,1 2 16,4-4-16,-1 1 0,2 3 15,-1-1-15,1 3 16,-1 1-16,2 1 16,4 0-16,-2 2 0,1 1 15,-1 2-15,0 3 16,3 2-16,0-1 16,-1 2-16,0 0 0,-1-1 15,-1-1-15,-2 0 16,-1-3-16,-1 1 15,-3-4-15,-1-3 0,0-2 16,-2-2-16,1-2 16,-2 0-16,-2-2 0,0 1 15</inkml:trace>
  <inkml:trace contextRef="#ctx0" brushRef="#br0" timeOffset="-6542.91">7491 14596 0,'0'0'16,"4"-9"-16,-3 2 15,-1 0-15,-2 2 0,-2 0 16,0 2-16,-5 1 15,-2-1-15,-4 3 16,-3 1-16,-1 3 0,-1 1 16,-1 3-16,1 2 15,4 4-15,1 5 16,2 1-16,2 3 0,3 1 16,4 0-16,3 1 15,4-2-15,3-2 16,1-2-16,3-1 0,5-1 15,0-1-15,0-3 16,3-2-16,2-2 16,0-2-16,3-4 0,0-3 15,0-4-15,0-4 16,-3-3-16,-1-3 16,-1 0-16,-1-2 0,-2 1 15,0 0-15,-5 1 16,-5-1-16,-2-2 15,-6-1-15,-2 2 0,-4-1 16,-7-1-16,-3 0 16,-2 1-16,2 2 0,-2 0 15,3 3-15,2 2 16,5 3-16,5 3 16,2 2-16,2-1 0,1 2 15,2 1-15,2 0 16,3 1-16,0 0 15,4 1-15,2-1 0,2 0 16,5 0-16,1-1 16,1 0-16,0-2 15,-1-1-15,-4 0 0,1-1 16,-2 0-16,-2 2 16,-3 0-16,0 1 15,-2 0-15,0-1 0,-1 2 16,0 0-16,2 0 15,-1 2-15,1-1 16,-1-1-16,0 1 0,-2-1 16,0 0-16,-2 1 15,0-1-15,-2 0 0,-1 0 16,0 0-16,-1 1 16,0-1-16,1 0 15,-2 0-15,1 0 0,-1 0 16,1 0-16,0 0 15,1 0-15,-1 0 16,1-1-16,-1 1 0,2-1 16,-1 1-16,0-1 15,0 0-15,-1-1 16,1 2-16,0-1 16,-1 1-16,0-1 0,1 1 15,-1 0-15,0 1 16,0 2-16,1 0 0,-1 2 15,1 2-15,-1 2 16,0 2-16,0 3 16,2 2-16,-2 3 0,0 2 15,0-2-15,0-2 16,0 1-16,-2 0 16,2-2-16,-1-4 0,0-2 15,1-1-15,0-1 16,0-1-16,-1-2 15,1 0-15,0-2 0,-1-1 16,1-1-16,1-1 16,-1-2-16,0-2 15,-1-3-15,1-1 0,-1-2 16,1-1-16,0-3 16,1 0-16,-1-3 15,2-5-15,3 0 0,0-2 16,2 2-16,2 2 15,2-2-15,-1 3 16,1 2-16,0 0 0,0 2 16,-3 1-16,3 3 15,-3 1-15,1 2 16,0 1-16,1 3 0,-2 1 16,1 3-16,-1 1 15,0 2-15,-2 0 0,1 1 16,0 3-16,0 0 15,-2 1-15,1-1 16,-1 2-16,0-1 16,-2 0-16,-1 0 0,1 0 15,-2 0-15,0-1 16,-1 0-16,0 0 16,0 1-16,0-1 0,0 0 15,0 1-15,1 1 16,-1-1-16,1 1 0,0-2 15,0 2-15,0-1 16,2 1-16,-2-1 16,1 0-16,0-2 0,-1 1 15,2-1-15,-1 0 16,-1-1-16,0-1 16,1 1-16,-1-2 0,1 2 15,-1-2-15,0 0 16,0 0-16,0 0 15,0-2-15,-1 1 0,0-1 16,0 2-16,1-3 16,-1 1-16,0 0 15,1 0-15,-1 0 0,1 0 16,-1 0-16,0 0 16,2 1-16,-2-1 15,0 1-15,1-1 0,-1 0 16,1 1-16,0 0 15,0 0-15,0 0 0,3 0 16,0-1-16,0 3 16,2-2-16,0 0 15,1-1-15,1 2 16,0-2-16,2-1 0,0 0 16,2-1-16,1-1 15,-1-1-15,1-1 16,0-1-16,0-2 0,1 1 15,1-4-15,2-2 16,1-1-16,-1-1 16,2-4-16,-2-2 0,-1-1 15,0 1-15,-2-1 16,0 1-16,-3 1 0,-2 0 16,-5 1-16,0-1 15,-2 2-15,-3 3 16,0 2-16,-4 3 0,-1 1 15,-1 1-15,-1 3 16,-1 0-16,-1 2 16,-1 2-16,0 2 0,-1 3 15,2 0-15,1 3 16,2 1-16,-1 1 16,0 3-16,-1 1 0,1-1 15,0 1-15,2 0 16,-1 0-16,2 0 15,3-1-15,2 0 0,2-1 16,4 1-16,3-1 16,1 0-16,2 0 15,2 1-15,1-1 0,1-1 16,0-1-16,-1-2 16,1-1-16,1-3 15,-1 0-15,2-2 0,1-2 16,-2-1-16,1-2 15,-2 0-15,-1-3 0,2 0 16,1-3-16</inkml:trace>
  <inkml:trace contextRef="#ctx0" brushRef="#br0" timeOffset="42941.14">9073 14658 0,'0'0'0,"0"0"0,0 0 0,0 0 0,0 0 0,0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321" units="cm"/>
          <inkml:channel name="Y" type="integer" max="17055" units="cm"/>
          <inkml:channel name="T" type="integer" max="2.14748E9" units="dev"/>
        </inkml:traceFormat>
        <inkml:channelProperties>
          <inkml:channelProperty channel="X" name="resolution" value="160.00528" units="1/cm"/>
          <inkml:channelProperty channel="Y" name="resolution" value="159.99062" units="1/cm"/>
          <inkml:channelProperty channel="T" name="resolution" value="1" units="1/dev"/>
        </inkml:channelProperties>
      </inkml:inkSource>
      <inkml:timestamp xml:id="ts0" timeString="2024-04-23T13:48:52.07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33093 15075 0,'0'0'0</inkml:trace>
  <inkml:trace contextRef="#ctx0" brushRef="#br0" timeOffset="413.57">32257 14923 0,'0'0'0,"0"0"15,0 0-15,0 0 0,0 0 16,0 0-16,0 0 15,0 0-15,0 0 16,0 0-16,0 0 0,0 0 16,0 0-16,0 0 15,0 0-15,0 0 16,-7-6-16,1-1 0,-1 2 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321" units="cm"/>
          <inkml:channel name="Y" type="integer" max="17055" units="cm"/>
          <inkml:channel name="T" type="integer" max="2.14748E9" units="dev"/>
        </inkml:traceFormat>
        <inkml:channelProperties>
          <inkml:channelProperty channel="X" name="resolution" value="160.00528" units="1/cm"/>
          <inkml:channelProperty channel="Y" name="resolution" value="159.99062" units="1/cm"/>
          <inkml:channelProperty channel="T" name="resolution" value="1" units="1/dev"/>
        </inkml:channelProperties>
      </inkml:inkSource>
      <inkml:timestamp xml:id="ts0" timeString="2025-05-01T13:09:05.15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15156 4812 0,'0'0'0,"0"0"0,0 0 0,-1 10 0,-1 0 0,2 2 16,2 2-16,-1 0 15,0 6-15,-1 4 16,2 1-16,3 5 0,-2-1 15,1 1-15,-4 2 16,-2 13-16,-2-3 0,-1 0 16,-2 7-16,0-3 15,-3 2-15,2-5 16,8-7-16,-1 2 16,-2 1-16,1-1 0,-1 2 15,0 0-15,0-2 16,3-1-16,-1 1 15,-1-1-15,0-1 0,-3-1 16,2-1-16,-2-5 16,0-8-16,0-4 0,1-4 15,-2 1-15,1-3 16,0-1-16,3-4 16,0-1-16,1-1 0,0-2 15,-1 0-15,1-1 16,0-1-16,1-3 15,0-3-15,2-2 0,0-2 16</inkml:trace>
  <inkml:trace contextRef="#ctx0" brushRef="#br0" timeOffset="498.56">15635 4673 0,'-14'6'0,"-6"2"16,-23 11-16,1-2 15,2 0-15,5 2 0,-3 3 16,-10-1-16,2-4 15,3-3-15,-4 1 0,-4-1 16,-1 0-16,-3-2 16,-6 0-16,2 2 0,-3-2 15,-2-1-15,5-2 16,1-2-16,5 0 16,12 1-16,2-1 0,5 0 15,6-3-15,6 0 16,13-1-16,-1 1 15,0 2-15,3 0 0,3-1 16,2 0-16,2-4 16,3-1-16</inkml:trace>
  <inkml:trace contextRef="#ctx0" brushRef="#br0" timeOffset="1838.16">15369 4976 0,'0'0'0,"0"0"0,0 0 15,-7 5-15,2 2 16,1 5-16,2 4 16,1 6-16,-1 11 15,-2 7-15,2 3 0,-2-3 16,-1 1-16,-1-1 15,-1-2-15,1 6 0,3-4 16,-1-3-16,-1 3 16,1 1-16,-1-2 0,2 0 15,-3 2-15,3-2 16,2-1-16,2 2 16,-2-1-16,0-1 0,1 0 15,0-3-15,0-7 16,-2-2-16,1-5 15,-1 0-15,-1-2 0,1-1 16,-3-5-16,2-3 16,0 2-16,1-2 15,0-3-15,-1 1 16,-1-1-16,2-3 0,0 0 16,0-2-16,-1-2 15,1-1-15,0-5 16,0 0-16,1-4 0,-2-5 15,2-3-15,1-10 16,4-2-16,2-7 0,10-24 16,-2 17-16,2 6 15,0 4-15,0-4 16,1 7-16,2 6 0,-1 2 16,3 0-16,3 6 15,-2 2-15,-2 2 16,0 4-16,2 2 0,-4 3 15,-2 2-15,-2 2 16,-4 3-16,2 2 16,-2 4-16,1 2 0,-3 2 15,0 3-15,-2 2 16,-1 3-16,-3 0 16,-2 4-16,-4-1 0,-1 1 15,-3 0-15,3-1 16,-3-2-16,1-1 15,1-2-15,0-3 0,2 0 16,-1-2-16,4-1 16,0-1-16,1 1 0,1 0 15,2-3-15,2-2 16,0-2-16,3 0 16,3-3-16,3-1 0,1-2 15,4-2-15,4-2 16,2-3-16,2-2 15,1-3-15,0-2 16,3-2-16,1-3 0,-6-1 16,0-2-16,-1-2 15,-4 1-15,-7 1 16,-1 0-16,-4-1 0,-4 1 16,-3 2-16,0 0 15,-5 2-15,-2 1 0,-1 2 16,-2-1-16,1 3 15,-4-1-15,1 3 16,-1 2-16,-1 3 0,1 4 16,-1 3-16,-1 4 15,0 4-15,-1 5 16,1 3-16,0 1 0,-2 5 16,4 3-16,0 2 15,0-1-15,2 2 16,2-2-16,1-1 0,5-3 15,1-2-15,4-2 16,0-1-16,4-3 16,2-1-16,2-3 0,6-1 15,6-2-15,3 1 16,5-4-16,-1-1 16,6-2-16,4-1 0,2-3 15,2-5-15,-5-4 16</inkml:trace>
  <inkml:trace contextRef="#ctx0" brushRef="#br0" timeOffset="2580.32">17451 5507 0,'-11'-10'16,"-7"-9"-16,2 6 0,1 4 15,-3 3-15,0 5 16,0 1-16,-1 1 16,2 3-16,-2 2 0,2 2 15,0 2-15,0 2 16,-1 4-16,1 1 16,0 2-16,1 2 0,0 1 15,2 2-15,-2 2 16,3-1-16,-1-1 15,1 2-15,3 1 0,3 0 16,4-3-16,2 1 16,-3 2-16,3-2 15,1 1-15,1-5 0,3-3 16,0 0-16,1-2 16,-1-1-16,3 0 0,2-2 15,2-2-15,3-2 16,3 0-16,4-1 15,1-2-15,-1-2 0,1-2 16,2-2-16,0 0 16,0-2-16,4-1 15,-2-1-15,0 0 0,-1 0 16,-4 1-16,1-1 16,-3-1-16,0-2 15</inkml:trace>
  <inkml:trace contextRef="#ctx0" brushRef="#br0" timeOffset="3515.65">17690 4444 0,'0'0'0,"0"0"0,0 0 16,0 9-16,-1 3 15,0 2-15,0 5 16,-2 3-16,0 6 0,2 2 16,0 4-16,1 5 15,1 2-15,-2 5 16,1 3-16,-1 6 0,-3 1 16,-1-1-16,0-10 15,1-3-15,-1-4 16,3-1-16,3 3 0,2 0 15,-2-1-15,0-2 16,-1-1-16,0 2 16,0 0-16,3-1 0,-1-3 15,1 0-15,-3-1 16,-2-3-16,0-4 16,-1 1-16,0-3 0,-2 1 15,-1-4-15,0 2 16,0 0-16,1-1 0,0 0 15,2-1-15,1 1 16,-1 3-16,2-3 16,-1-2-16,3-3 15,-1-1-15,1-3 0,-1 3 16,0-3-16,1 2 16,2-2-16,-1-3 0,1 1 15,3-2-15,2 0 16,5-1-16,1 0 15,7-2-15,0 0 0,1-2 16,4 1-16,-3-3 16,2-3-16,-4-2 15,-3-9-15</inkml:trace>
  <inkml:trace contextRef="#ctx0" brushRef="#br0" timeOffset="3801.88">17994 5652 0,'0'0'0,"0"0"16,0 0-16,-8 7 15,-1 3-15,1 6 0,0 6 16,6 12-16,1 1 15,-1 3-15,-3 0 16,1-1-16,-1-6 16,2-2-16,2-7 0,0 0 15,2-8-15,0-4 16,4-9-16,-5-3 16</inkml:trace>
  <inkml:trace contextRef="#ctx0" brushRef="#br0" timeOffset="4625.39">18163 5670 0,'0'10'16,"-2"4"-16,1 5 15,0 5-15,0 4 16,-2 1-16,-2 2 0,0 1 16,0 2-16,2-3 15,-1-5-15,3-7 0,-2-2 16,1-4-16,-2-3 16,3-1-16,-1-6 15,2 0-15,0-3 0,0-5 16,2-3-16,2-2 15,0-2-15,3-5 16,1-3-16,3-11 0,2-2 16,1 3-16,1 0 15,3-2-15,1 0 16,0 6-16,0 2 0,0 4 16,-1 2-16,0 5 15,-1 3-15,-2 3 16,-2 5-16,-1 1 0,-1 4 15,-2 2-15,0 5 16,0 5-16,1 4 16,-3 4-16,-2 1 0,-2 4 15,0 1-15,-3-2 16,-1-4-16,-4 0 16,3-5-16,-1-4 0,0 1 15,1-3-15,1-4 16,0-2-16,0-1 0,1-3 15,1-2-15,0-2 16,0-4-16,1 0 16,-1 4-16,-1 2 15,10-26-15,7-12 0,-6 13 16,3-1-16,4-6 16,1 1-16,1 1 0,1 2 15,-1 2-15,0 5 16,0 4-16,-1 2 15,-1 7-15,-4 4 0,1 3 16,-1 3-16,-1 4 16,-2 2-16,-2 3 15,-1 5-15,-2 4 0,-2 3 16,-3 9-16,-1 1 16,-2-2-16,-1 3 15,-1 1-15,4-4 0,-2-6 16,1-1-16,-4-2 15,5-5-15,-1-2 16,5 0-16,1-7 0,2-4 16,5-4-16</inkml:trace>
  <inkml:trace contextRef="#ctx0" brushRef="#br0" timeOffset="5871.27">19237 5661 0,'-12'-21'16,"-12"-27"-16,12 48 15,-4-2-15,2 4 0,-4 4 16,1 4-16,-1 4 16,2 2-16,-7 7 0,1 0 15,1 4-15,-3 3 16,2 3-16,3-3 16,5-5-16,3-1 0,5-1 15,0-1-15,3-1 16,-1-1-16,4-3 15,0-1-15,4 1 0,2-2 16,3-1-16,4-3 16,0-3-16,3-2 15,-1-5-15,3-2 0,1-4 16,0-4-16,0-3 16,-2-3-16,0-3 15,-2-5-15,2-1 0,1-6 16,2-5-16,-1 0 15,-2 2-15,-2-1 16,0 3-16,-5 8 0,-4 2 16,-3 8-16,0 0 15,-1 1-15,0 4 16,-1 2-16,-1 4 0,0 2 16,-1 3-16,-2 4 15,1 4-15,-1 5 16,-3 5-16,2 4 0,-1 3 15,0 8-15,-1 1 16,2-1-16,4-3 16,3-4-16,3-2 0,0-1 15,1-5-15,3-2 16,-2-6-16,4 0 16,2-4-16,-2-4 0,2-3 15,1-3-15,2-3 16,3-6-16,-2-2 0,4-10 15,-1-2-15,-2-3 16,0-10-16,0-4 16,0-3-16,7-9 15,-3-3-15,3-3 0,-5 6 16,-5 1-16,-1-1 16,1 4-16,-3 0 0,-6 2 15,-2 1-15,-2 2 16,3-1-16,0-4 15,2 4-15,-1 6 0,-3 2 16,0 0-16,0 5 16,2 5-16,-1 7 15,-4 6-15,-1 3 0,0 0 16,0 4-16,0 3 16,-1 2-16,-2 3 15,0 1-15,-3 5 0,0 3 16,-1 2-16,-2 13 15,0 5-15,0 5 16,-11 32-16,6-17 16,3 1-16,-3 10 0,0 4 15,4-11-15,1-9 16,4 4-16,2-4 0,1 0 16,0-4-16,0 1 15,-1-3-15,1-3 16,-1-2-16,-2 0 0,2-3 15,2-3-15,0 0 16,-3-2-16,3-4 16,-2-1-16,1-3 0,-1 1 15,5-3-15,0 0 16,2-1-16,3-3 0,2 0 16,2-3-16,3-1 15,2-3-15,2-1 16,3-3-16,2-1 0,-1-1 15,7-3-15,-2-5 16</inkml:trace>
  <inkml:trace contextRef="#ctx0" brushRef="#br0" timeOffset="6071.11">19590 5624 0,'11'-7'16,"3"1"-16,1-1 16,4 0-16,1 2 15,3 1-15,-1 0 0,4-4 16</inkml:trace>
  <inkml:trace contextRef="#ctx0" brushRef="#br0" timeOffset="6811.96">19889 5835 0,'10'-4'0,"3"-4"0,-1 0 16,5-2-16,1-2 15,1 0-15,1-2 0,0 1 16,-2-2-16,-3-1 16,0 1-16,-6-2 15,-4-1-15,-5-1 0,-2 0 16,-5 0-16,-3 5 15,-3 0-15,-3 4 16,0 5-16,-2 2 0,-2 4 16,-3 4-16,2 3 15,-2 2-15,1 4 16,1 5-16,3 3 0,0 2 16,3 1-16,1 0 15,2 2-15,4 1 16,1 1-16,3 2 0,4-4 15,2-2-15,4-2 16,5 1-16,4-2 16,-1-2-16,4-3 0,3-4 15,6 0-15,6-6 16,1-1-16,-2-4 0,4-1 16,5-3-16,2-6 15,-6-5-15</inkml:trace>
  <inkml:trace contextRef="#ctx0" brushRef="#br0" timeOffset="7488.13">21358 5716 0,'-1'-14'16,"3"-12"-16,-9 7 15,-5 4-15,0 1 16,-3 2-16,-2 3 0,-1 3 16,-2 1-16,2 5 15,-1 1-15,-3 4 16,0 0-16,1 3 0,-1 2 16,0 2-16,2 4 15,1 4-15,3 1 16,2 2-16,2 3 0,3 4 15,1-1-15,2 4 16,3-1-16,2 0 16,4-4-16,2-2 0,5 1 15,4-3-15,4-3 16,1-4-16,2-4 16,2-3-16,1-2 0,4-5 15,-1-3-15,0-4 16,1-3-16,-1-6 0,1-4 15,0-4-15,-5-3 16,-1-1-16,0-4 16,-7-3-16,-5 4 0,-4 0 15,-4 2-15,-6-2 16,-8 2-16,-1 0 16,-5 3-16,-1 1 0,-1 5 15,0 3-15,-2 7 16,1 2-16,0 6 15,3 1-15,4 1 0</inkml:trace>
  <inkml:trace contextRef="#ctx0" brushRef="#br0" timeOffset="8620.14">21906 4706 0,'-7'-11'16,"-7"-9"-16,1 9 0,-1 7 15,2 3-15,0 6 16,0 4-16,0 7 16,-1 2-16,1 3 0,-1 3 15,-1 9-15,1 4 16,2 3-16,0 14 0,1-1 16,6 2-16,5 1 15,-4 7-15,-2-13 16,5 1-16,-3-2 0,-5 0 15,3-2-15,2-3 16,-1 1-16,1 2 16,0 2-16,0-7 0,0-2 15,-1 6-15,-2-3 16,0-5-16,-1-2 16,-3-2-16,2 2 0,-2-5 15,2 1-15,0-3 16,3-3-16,0 0 15,4 1-15,0 1 0,1-5 16,-3 2-16,2-1 16,0 0-16,1-2 15,1 1-15,-2 0 0,1-1 16,-4 3-16,0 0 16,-4 3-16,-1-2 15,1-4-15,-2-3 0,3-6 16,-1-3-16,-3-8 15,1-3-15,-2-6 16</inkml:trace>
  <inkml:trace contextRef="#ctx0" brushRef="#br0" timeOffset="8814.29">21432 5813 0,'12'-27'16,"23"-41"-16,-16 44 0,0 5 16,-4 5-16,3 4 15,0 3-15,3 3 16,3 6-16,0-1 0</inkml:trace>
  <inkml:trace contextRef="#ctx0" brushRef="#br0" timeOffset="9838.16">22841 4920 0,'0'0'0,"0"0"16,-6 6-16,-2 4 16,2 2-16,-2 6 0,0 8 15,-4 14-15,7 5 16,-1-4-16,-1 3 15,1 4-15,-1 15 16,3-9-16,-2-13 0,-2-1 16,-3 6-16,-1 1 15,-1-7-15,0-1 16,1 3-16,1 6 0,4-7 16,5-2-16,6 4 15,1-3-15,-4 1 16,0-7-16,-3-10 0,0-3 15,2-5-15,3 0 16,2-4-16,2-1 0,6-3 16,1-1-16,6-4 15,0-1-15,3-3 16,1-2-16,-4-2 16,0 1-16,-2-2 0,-1-1 15,-4-4-15,-4-2 16</inkml:trace>
  <inkml:trace contextRef="#ctx0" brushRef="#br0" timeOffset="10014.06">22684 5536 0,'5'-8'15,"4"-7"-15,0 9 0,3-1 16,2 0-16,8-1 16,4 1-16,3-6 15,1-3-15</inkml:trace>
  <inkml:trace contextRef="#ctx0" brushRef="#br0" timeOffset="11358.8">23118 4940 0,'0'0'0,"0"0"0,0 0 15,0 0-15,-2 15 0,1 5 16,1 5-16,1 9 15,1 12-15,1 1 16,-5-2-16,2 2 0,-1 5 16,-2 8-16,-4-4 15,-2-10-15,-2-2 16,-1 1-16,1-4 0,2-5 16,-2 2-16,2-1 15,6-1-15,8-5 16,-5 2-16,3 0 0,-3-2 15,1 1-15,2-8 16,-1-6-16,-1-3 16,-2-9-16,-1 1 15,-1-5-15,3 2 0,0-3 16,0-1-16,2 0 16,-4-5-16,2-10 0,2 1 15,-1-1-15,3-10 16,3-3-16,2-1 15,3-6-15,4 3 0,5 1 16,-2 5-16,5-1 16,1 4-16,0 3 15,0 3-15,5-1 0,-2 7 16,-4 3-16,-2 6 16,-3 3-16,-5 3 15,-1 3-15,-2 2 16,-3 1-16,-2 5 0,-3 1 15,-2 5-15,-2 0 16,-4 0-16,0 2 0,0-1 16,1-2-16,2-2 15,-1 2-15,1 0 16,1-1-16,-1 0 0,1-1 16,1-4-16,0 1 15,1 0-15,0 0 0,1 1 16,2-4-16,0-1 15,0-2-15,2 0 16,-1-1-16,1 0 16,1-2-16,1-1 0,2-1 15,1-1-15,0 0 16,3-2-16,0-2 0,1 0 16,-2-3-16,-1 2 15,1-1-15,-1-3 16,-1 2-16,-1-2 0,1-2 15,0 2-15,3-3 16,-1-1-16,0-1 16,-2 4-16,-1-2 0,-1 2 15,-3 0-15,-1 4 16,-2 0-16,-1-1 16,1 2-16,-2 0 0,1 1 15,0 0-15,0-2 16,1 2-16,0-1 15,-1 1-15,1-1 0,0-2 16,-1 1-16,1-2 16,0 1-16,0-3 15,0 1-15,0-2 0,0-1 16,-1-1-16,2-3 16,-1-1-16,0 1 0,1-2 15,-3 2-15,1-1 16,-1 2-16,0-1 15,-2 0-15,-2 1 16,-3 1-16,-2 0 0,-2 1 16,-1 0-16,-1-1 15,0 4-15,-2 0 16,-1 2-16,-1 4 0,0 2 16,-2 4-16,2 4 15,0 3-15,1 4 16,2 1-16,2 3 0,0 0 15,2 1-15,1 1 16,0 2-16,5 1 16,3 0-16,2-3 0,5 0 15,3-1-15,1 0 16,1-3-16,1-1 16,0-2-16,3 0 0,1-3 15,6-3-15,5-4 16,2-2-16,1-5 0,0-3 15,1-7-15,-4-4 16,11-12-16</inkml:trace>
  <inkml:trace contextRef="#ctx0" brushRef="#br0" timeOffset="12347">24656 5078 0,'0'0'16,"0"10"-16,-1 2 0,1 4 16,-1 5-16,-1 14 15,-1 1-15,-2 2 0,0 0 16,-2 4-16,1-2 15,-3 6-15,0-4 16,0 6-16,3 0 0,2-4 16,1-1-16,-3 1 15,4 1-15,1-3 16,2 1-16,1-4 16,3-9-16,-1-7 0,1-5 15,0-9-15,2 0 16,1 2-16,1-1 0,-1-2 15,1 0-15,0-3 16,1 2-16,-1-1 16,2-3-16,2-1 0,3-2 15,-1-2-15,3-4 16,4-2-16,-1-6 16,-2-3-16,1-7 0,-1-4 15,-4-2-15,2-9 16,-2-4-16,-2-6 15,-1 0-15,1-6 0,-3 2 16,-2 6-16,-1-1 16,2 0-16,1 0 15,-2-2-15,1 5 0,2 2 16,2 1-16,-6 5 16,-5 7-16,-4 2 15,-1 4-15,1 3 0,2 5 16,-1 5-16,3 3 15,-3 4-15,0 4 16,0-1-16,-2 4 0,-1 6 16,-2 5-16,0 11 15,0 9-15,0 4 16,-3 34-16,5-24 0,0-3 16,-3 8-16,-2-4 15,2 5-15,1-6 0,0-3 16,3 1-16,-3 1 15,4-4-15,1-6 16,-2 0-16,-1-3 0,1-4 16,0-3-16,4-3 15,-1-7-15,2-6 16,-4 2-16,1-4 0,0 0 16,0-3-16,0-2 15,1-1-15,2-3 16,0-4-16,5-5 0</inkml:trace>
  <inkml:trace contextRef="#ctx0" brushRef="#br0" timeOffset="12750.47">25239 4944 0,'0'0'0,"-1"11"16,-1 6-16,2 5 15,0 14-15,1 15 0,-2 3 16,0-1-16,0 3 15,2 0-15,0 0 16,-1-2-16,-3-6 0,-2-2 16,0 2-16,0-3 15,-3-4-15,-1 4 16,1-2-16,0-3 0,2-4 16,-1-5-16,3-7 15,3-7-15,-1-7 0,-1 3 16,2-3-16,1-2 15,0-3-15,1-2 16,3 0-16,0-5 0,3-3 16,2-4-16</inkml:trace>
  <inkml:trace contextRef="#ctx0" brushRef="#br0" timeOffset="13361.59">25486 5303 0,'0'0'0,"-6"7"0,-3 5 15,-3 4-15,-7 10 16,-5 5-16,-1 5 15,5-3-15,1 1 0,-1 5 16,2 0-16,2-4 16,3-11-16,3-5 15,-1 0-15,1-2 0,-1 0 16,-1-4-16,-1 0 16,3 0-16,2-2 0,1-1 15,1-1-15,1-1 16,2-3-16,2 0 15,0-3-15,1-1 16,2 0-16,1-2 0,4-1 16,0-4-16,2-2 15,1-2-15,6-4 0,-1-4 16,2-1-16,-1-1 16,1-1-16,-1 2 15,-1 2-15,-3 5 16,-2 4-16,-2 2 0,-2 3 15,0 3-15,-2 2 16,1 3-16,-1 2 0,-1 5 16,-1 2-16,-1 2 15,-1 2-15,0 2 16,1-2-16,0 1 16,1-2-16,2-1 0,1 0 15,4-3-15,3-1 16,0 0-16,6-1 0,3-2 15,-1-3-15</inkml:trace>
  <inkml:trace contextRef="#ctx0" brushRef="#br0" timeOffset="15512.76">26410 6081 0,'12'-5'0,"8"-5"0,-2 4 15,0-3-15,-1-1 16,-3-2-16,1-1 16,-1-1-16,-1-2 0,-1-1 15,-2-5-15,1-3 16,-2-2-16,1 1 15,-1-9-15,-2 1 16,-3 2-16,1-3 0,-1 0 16,1 2-16,-5 5 15,-1 4-15,1 1 0,0 8 16,1-1-16,-1 2 16,1 5-16,-2 0 15,1 4-15,0 2 0,-1 2 16,1 1-16,-2 2 15,1 4-15,0 1 16,0 5-16,0 2 0,0 3 16,1 5-16,0 4 15,0 0-15,-1 0 16,0 4-16,0-3 0,-1 0 16,1-1-16,-1 0 15,0-2-15,-3-3 16,3 1-16,0-3 0,0-2 15,2-3-15,1-1 16,0-2-16,2-2 16,1-2-16,0-1 0,3-2 15,1 0-15,2-3 16,2-2-16,1-2 16,1-1-16,0-2 0,2-4 15,1-1-15,-1-2 16,3-2-16,0-2 15,5-4-15,-3 0 0,0-1 16,-1-1-16,1 0 16,-5 0-16,0 1 15,0-3-15,-1 1 0,0 0 16,-2 2-16,-4 1 16,-1-3-16,-3 3 15,0 1-15,0 2 0,-1 5 16,-1 2-16,-1 4 15,0 4-15,-2 2 16,-3 2-16,1 3 0,-4 5 16,1 3-16,-1 5 15,1 2-15,-1 1 0,-2 6 16,2 0-16,0-3 16,0-4-16,0 0 15,0 0-15,1-2 0,1-4 16,2 1-16,1-6 15,0 0-15,1-2 16,0-2-16,0 0 0,1-3 16,1 0-16,3-2 15,0 0-15,3-3 16,2-1-16,2-1 0,4-2 16,1-1-16,-1-1 15,1 1-15,1 0 16,-1 2-16,1-1 0,1 3 15,-1 3-15,1 2 16,0 2-16,-2 3 16,0 2-16,-1 1 0,-2 3 15,-1 2-15,-4 0 16,-2 2-16,-1 1 16,-3 1-16,-2 1 0,-2 0 15,-2-1-15,-4-1 16,-2-2-16,-3-1 0,-2 0 15,-2-2-15,-4 0 16,0-2-16,1-1 16,0-3-16,4-3 15,4-8-15</inkml:trace>
  <inkml:trace contextRef="#ctx0" brushRef="#br0" timeOffset="15733.01">26605 5233 0,'0'0'15,"0"0"-15,11 3 16</inkml:trace>
  <inkml:trace contextRef="#ctx0" brushRef="#br0" timeOffset="19982.82">28122 6111 0,'0'0'0,"0"0"16,0 0-16,0 0 0,9-3 16,-1 0-16,0 1 15,1 0-15,0 0 0,-3-1 16,2 0-16,1-1 16,-1-2-16,0-1 15,0 0-15,-2-2 0,0 0 16,-2-3-16,0 1 15,-1 0-15,-1-1 16,1 0-16,-1-2 0,0-1 16,1-2-16,2 0 15,0-3-15,1 1 16,0-1-16,-2 1 0,-1-1 16,1-3-16,-2 2 15,0-1-15,-2 1 16,1-1-16,-1 3 0,0 2 15,0 1-15,0 5 16,1 2-16,-1 2 16,-1 1-16,1 3 0,0 1 15,0 1-15,-1 2 16,1 2-16,-2 3 16,1 4-16,-1 2 0,-2 6 15,2 4-15,-1 10 16,0 2-16,1 2 15,-2 8-15,-1 0 0,0-2 16,0-1-16,3 1 16,-1-1-16,-3-5 15,0 2-15,1-2 0,-3-5 16,0 0-16,0-3 16,0-1-16,0-2 15,1-4-15,0-2 0,2-1 16,0-7-16,3-2 15,2-5-15,-1 0 16,0-2-16,1-3 0,-1-2 16,2-5-16,0-3 15,2-5-15,3-11 0,5-26 16,1 10-16,2-9 16,-1-6-16,5-28 15,-11 30-15,-1 1 0,1 4 16,1 5-16,-4 6 15,2 3-15,3 4 16,1 3-16,2 0 0,2 0 16,1 5-16,5 6 15,2 3-15,-1 2 16,-1 3-16,-1 3 0,0 4 16,-3 3-16,-1 2 15,1 2-15,-2 4 16,2 2-16,-4 4 0,3 5 15,-2 3-15,-1 5 16,-2 4-16,-1 5 16,-6-1-16,-3 0 0,-4-1 15,-1-2-15,-2-3 16,0-8-16,-4-2 16,-3-1-16,-4-1 0,-3-3 15,-3-1-15,-3-2 16,2-3-16,-1-1 15,1 0-15,5-3 0,6-1 16,-3 2-16,2-2 16,4-1-16,2 1 0,2-1 15,2 0-15,1 2 16,1-1-16,2 0 16,3 0-16,3 2 15,3-1-15,3 0 0,2 2 16,3-2-16,6 2 15,2-2-15,0-1 0,2-1 16,8-2-16,-3-3 16,0-2-16,-4-2 15,0-2-15,-1-3 0,0-4 16,1-2-16,-1-3 16,-3-3-16,-4-3 15,-2 0-15,0-1 0,-3-1 16,-5 1-16,-1 0 15,-3 3-15,-1 4 16,-1 1-16,1 5 0,-2 2 16,0 3-16,-1 3 15,0 1-15,-1 3 16,0 2-16,0 2 0,-1 4 16,0 0-16,0 5 15,0 2-15,-1 3 16,-1 6-16,1 2 0,1 3 15,1-1-15,0 7 16,0-2-16,-1-4 16,-1-1-16,-2-3 0,0-3 15,0-1-15,0-4 16,2-2-16,-2-2 0,3-2 16,0-2-16,0-2 15,0-2-15,1-4 16,0 0-16,0-4 15,1-3-15,0-1 0,1-6 16,2 0-16,0-5 16,1-1-16,-1-5 0,2 0 15,-1 3-15,2 3 16,2 4-16,1 3 16,3 2-16,2 3 0,-1 5 15,3 1-15,1 2 16,1 2-16,0 0 15,2 0-15,-1 1 0,4 0 16,0 0-16,2-1 16,0-2-16,-3-2 15,1-3-15,-3-1 0,0 0 16,-1-3-16,-2 1 16,-2-2-16,-5-1 15,-1-1-15,-4 3 0,-2 0 16,-3 0-16,-1 2 15,-1 3-15,-1 0 16,-3 3-16,0 1 0,-1 3 16,-1 1-16,1 5 15,-1 1-15,-1 3 16,-1 2-16,0 3 0,-2 4 16,1 2-16,0 3 15,2 0-15,0 1 16,3 1-16,1-2 0,3-1 15,1 0-15,1-4 16,2-1-16,-1-2 16,0-3-16,0 1 0,3-2 15,0-1-15,3-2 16,0-1-16,3-1 16,3-2-16,0-3 0,3-1 15,0-2-15,-1-1 16,3-1-16,-3-1 0,2-3 15,-4-1-15,1 0 16,-3-2-16,1 0 16,-2 0-16,0-2 15,0-1-15,0-1 0,2-2 16,-2 0-16,0-2 16,0-2-16,0 0 15,0 0-15,-1 0 0,-1 0 16,-1 0-16,-1 1 15,-2 3-15,-1 1 0,-1 1 16,-1 2-16,0 2 16,-1 0-16,-1 1 15,0 1-15,0 2 0,0 0 16,-1 1-16,1-1 16,0 2-16,-2 1 15,2-2-15,0 2 0,-1-1 16,1-1-16,0 1 15,-1-1-15,1-2 16,0 0-16,-1-1 0,0-3 16,0-2-16,0-2 15,1-2-15,0-2 16,0-4-16,2-3 0,-1 1 16,1-1-16,3-6 15,-1 1-15,2 0 16,1 0-16,0-2 0,1 5 15,-2 5-15,-2 5 16,0 2-16,-2 2 0,0 6 16,-1-1-16,-1 3 15,1 2-15,-1 2 16,0 1-16,0 2 0,-1 5 16,0 1-16,0 4 15,-1 4-15,-1 3 16,1 4-16,-2 12 0,-3 4 15,-1 4-15,2 9 16,-3 1-16,0 8 16,3-4-16,3-5 15,0-8-15,1-9 0,-3-1 16,-1-4-16,0 0 16,2 1-16,1-4 15,3-6-15,1-2 0,1-2 16,1 0-16,2-2 15,-1 0-15,1-1 0,0-1 16,2-2-16,0-2 16,2-2-16,0-3 15,3-2-15,1 0 0,2-4 16,3-1-16,1-4 16,0-3-16,0-4 15,0-4-15,-1-3 0,-3-3 16,2-6-16,-4-2 15,-1-3-15,2-8 16,-1-3-16,1-5 0,-4 0 16,-1-4-16,0 8 15,-3 4-15,1 2 16,-1-1-16,-2 3 0,1 5 16,0 1-16,0 0 15,0 2-15,1 4 16,-3 5-16,-1 9 0,1 2 15,-1 3-15,-1 1 16,0 3-16,-1 2 16,0 0-16,0 4 0,0-1 15,-2 3-15,-1 13 16,-1-2-16,-1 13 16,-2 3-16,-1 2 0,-5 32 15,4-16-15,1-1 16,1 3-16,1 2 0,1 1 15,2-10-15,2-7 16,1-1-16,0-3 16,0-4-16,0-3 15,1-1-15,1-7 0,0-1 16,0 1-16,3-2 16,-1-2-16,2 0 15,0-4-15,-1-1 0,1-1 16,-1-3-16,2 0 15,1-3-15,0-2 0,2-2 16,1-5-16,0-2 16,-1-2-16,1-4 15,2-5-15,0-2 0,0-2 16,1 0-16,0-5 16,-1 0-16,-3 4 15,-3 2-15,-1 5 0,-1 4 16,-4 8-16,1 0 15,-2 3-15,-1 4 16,-1 1-16,-2 4 0,1 2 16,-2 3-16,2 3 15,-4 9-15,3 1 16,-1 2-16,2-2 0,3-2 16,1 0-16,2 0 15,3-4-15,1 0 16,-1-4-16,2-2 0,1-1 15,1-2-15,-1-4 16,2-1-16,1-2 16,0-3-16,-1-2 0,1-4 15,1-2-15,1-3 16,2-6-16,4-8 0,-3-1 16,-2-1-16,-1 0 15,0-1-15,-4 2 16,-1 2-16,-3 7 0,-3 2 15,0 3-15,-1 4 16,-1 1-16,0 4 16,-1 0-16,0 3 15,-1 1-15,0 4 0,-1 2 16,1 3-16,-1 5 16,-1 2-16,-2 8 0,3 2 15,-1 3-15,2 3 16,-1 12-16,1-2 15,-1 1-15,0 8 0,-3 0 16,1 7-16,1 0 16,-3 4-16,0-7 15,2 2-15,1-2 0,-2 0 16,-2 1-16,1-2 16,2-5-16,0-6 15,-5-6-15,-2-9 0,-4-6 16,0-3-16,-2-3 15,5-4-15,-2 0 16,4-2-16,-1-3 0,2 1 16,0-2-16,-1-4 15,1-2-15,-3-4 16,0-3-16,-2-7 0,3-1 16,2-5-16,2-6 15,4-3-15,3-3 16,6-7-16,5-3 0,2 2 15,6-9-15,7 2 16,6-7-16,-2 7 16,4 6-16,-1 3 0,2 2 15,3 2-15,-1 4 16,4-4-16,-2 3 0,1-1 16,1 3-16,-6 3 15,0-1-15,-7 2 16,-7 2-16,-1 0 0,-5 2 15,-11 0-15,1 2 16</inkml:trace>
  <inkml:trace contextRef="#ctx0" brushRef="#br0" timeOffset="20313.59">29601 5436 0,'28'-19'16,"26"-24"-16,-22 43 16,9-5-16,31-3 0,-24 2 15,3-3-15,-8 1 16,-6 0-16,-5-4 0,-1-1 16,-4 2-16,-7-1 15,-10 0-15</inkml:trace>
  <inkml:trace contextRef="#ctx0" brushRef="#br0" timeOffset="26072.53">15186 6735 0,'0'0'0,"-3"-9"15,-1 2-15,-1-3 16,-4-3-16,0 1 15,-1 1-15,-1 0 0,-2 1 16,-1 1-16,-2 2 16,-3 2-16,-1 3 15,0 1-15,-1 2 0,-1 3 16,-3 2-16,1 3 16,1 4-16,2 1 15,-2 4-15,7 2 0,0 1 16,4 0-16,3 0 15,3-2-15,2-3 16,1 1-16,2-2 0,1-4 16,4 1-16,0-2 15,3-2-15,-1-3 16,2-1-16,1-4 0,4-1 16,1-5-16,3-2 15,2 2-15,0-2 0,1 0 16,3-1-16,1 3 15,0 4-15,0 2 16,0 2-16,2 3 0,-2 2 16,-4 0-16,-3 4 15,0 0-15,-1 0 16,-4 2-16,-2 0 16,-4 1-16,-2 4 0,-1 0 15,-3 1-15,-4 0 16,-1-1-16,-4 0 0,-4-1 15,-3 0-15,-3-5 16,-3-2-16,-3-3 16,-4 0-16,0-3 15,4-3-15,0 2 0,3-3 16,1 1-16,1-1 16,2-1-16,1 0 0,7-1 15,1 1-15,4 0 16,0 1-16,3-1 15,0-1-15,2 0 0,1-1 16,1 1-16,0 0 16,4 1-16,1 0 15,1 1-15,3 0 0,1 0 16,1 1-16,4 1 16,0 0-16,1 1 15,1-1-15,0 1 0,2-1 16,4 2-16,1-1 15,1-2-15,2-1 16,6-2-16,-1-4 0,0 0 16,0-4-16,1-2 15,-3-2-15,-5-2 16,-3-2-16,-5 1 0,-3-2 16,2-4-16,-2 0 15,-2-2-15,-1 1 0,-5-2 16,-2 0-16,-5 4 15,0 1-15,1 7 16,-2 2-16,0 2 16,0 3-16,0-1 0,-2 3 15,2 3-15,0-1 16,-1 2-16,0 2 0,-1 4 16,-1 2-16,0 1 15,0 5-15,0 1 16,1 4-16,-3 6 15,1 1-15,-1 1 0,1-1 16,0-1-16,2 2 16,1-2-16,2-4 0,0-2 15,3-3-15,-1-3 16,2 0-16,3-1 16,-1-3-16,2 1 0,0-1 15,2-2-15,1-1 16,3-1-16,3-3 15,2-2-15,0-4 0,2-4 16,-3-3-16,0-6 16,-2-3-16,0-7 15,-3-2-15,-3-3 0,-4-3 16,0 4-16,0 6 16,-3 8-16,0 2 15,-1 4-15,-2 5 0,0 3 16,-1 0-16,1 3 15,-2 1-15,0 3 16,0 4-16,0 2 0,1-9 16,1 1-16,-7 33 15,3 11-15,2-17 16,1 0-16,-1 1 0,-1-2 16,0-4-16,0-6 15,1-4-15,-1-4 0,0-4 16,2-1-16,-1-3 15,2-2-15,-1-4 16,2 4-16,-2 1 16,0 0-16,2-7 0,6-22 15,2-13-15,4-8 16,5-4-16,-2 23 0,1 5 16,1 5-16,-4 4 15,0 2-15,-1 7 16,0 3-16,-1 3 15,4 4-15,-1 5 0,-3 2 16,0 3-16,0 6 16,-5 0-16,-3 2 0,0 1 15,-3 2-15,-1 1 16,-1-4-16,0-1 16,0-4-16,-1-3 0,1-2 15,0-3-15,0-3 16,0-2-16,0-1 15,1-2-15,-1-2 0,1-3 16,1-1-16,1-4 16,0-2-16,1-3 15,3-7-15,0 0 0,2-2 16,3 0-16,4 0 16,-1 3-16,1 5 15,0 4-15,-2 4 0,0 3 16,-2 2-16,1 4 15,-1 3-15,0 1 16,-1 3-16,-2 3 0,-3 1 16,-1 1-16,-2 2 15,-2-1-15,-1 4 16,-1 0-16,0 0 0,-1 1 16,1-1-16,0-1 15,0-1-15,-1 1 0,0-2 16,-1 0-16,0-1 15,-1 0-15,1-1 16,-1-2-16,1-1 0,0-1 16,2-3-16,-2 0 15,2-1-15,-1 0 16,2-2-16,-1 0 16,1-1-16,0 0 0,-1 0 15,1 0-15,0-1 16,0 0-16,0 2 0,1-2 15,-1 1-15,1-1 16,0 1-16,0 0 16,2 0-16,-2 0 0,1 0 15,0 0-15,1 1 16,1 0-16,-2-1 16,3 0-16,-2 1 0,0-1 15,2 2-15,-1-2 16,1 1-16,-1-1 15,1 1-15,-1-1 0,0 2 16,1-2-16,-1 1 16,1-1-16,-1 0 15,3-1-15,0 0 0,-1 0 16,1 0-16,0 0 16,0 0-16,-1-1 15,1 0-15,0 0 0,-1-1 16,0-1-16,0 1 15,-1 0-15,0 0 16,-1-1-16,-1 1 0,2-1 16,-2 0-16,1 0 15,0-1-15,-1 0 16,1 1-16,-1 0 0,-1-1 16,2 1-16,-1 0 15,-1-1-15,2 2 0,-2-1 16,0 1-16,0-1 15,1 0-15,-1 1 16,0 0-16,0-1 0,1 1 16,-1-1-16,0 0 15,0 0-15,-1 0 16,2-2-16,0 1 16,-1-2-16,0 0 0,1-1 15,-1-1-15,0-1 16,-1 0-16,0-2 15,2-1-15,0-3 0,-1 1 16,1-2-16,0 3 16,-2-2-16,1 3 0,-1 0 15,0 0-15,-1 2 16,1 0-16,-1 4 16,2 0-16,-2 3 0,0-1 15,0 2-15,0 2 16,0 0-16,-2 2 15,1 3-15,1 0 0,-1 1 16,0 2-16,0 1 16,-1 1-16,-1 1 15,0 1-15,0 2 0,-2 0 16,2-1-16,0 2 16,-1-2-16,2 2 15,-1 2-15,0-2 0,1 0 16,0-1-16,2 1 15,0 1-15,1-2 16,1 1-16,2-1 0,1-2 16,2 0-16,2-2 15,0-3-15,3-1 16,0-2-16,4-2 0,-1-2 16,0-3-16,3-1 15,3-3-15,1-2 16,0-4-16,-2-4 0,2-5 15,-3-5-15,0-4 16,1-6-16,5-1 16,-5-4-16,0-7 0,1-2 15,-1-6-15,-5 8 16,-5 0-16,-4 2 16,-2 3-16,5 5 0,-2-1 15,-3 4-15,2 7 16,1 1-16,-2-1 15,-2 5-15,-1 15 0,-4 3 16,1 8-16,1-6 16,0 0-16,-1 4 0,0 3 15,1-1-15,-2 4 16,0 5-16,-1 4 16,-3 14-16,-1 12 0,-5 27 15,-1-16-15,0-3 16,2 5-16,0 5 15,1-5-15,-3-8 0,4-10 16,-1-1-16,1 1 16,3-4-16,-4-2 15,1-2-15,5-2 0,3-7 16,1-2-16,4-3 16,-2 0-16,-1-4 15,0-4-15,0 0 0,-1-2 16,2-1-16,2-1 15,0-2-15,1-2 16,1-3-16,1 0 0,0-2 16,3-4-16,2-3 15,3-1-15,-2-2 16,6-5-16,-1-2 0,0 0 16,0-1-16,1-1 15,-1 3-15,-1-1 0,-1 8 16,2 1-16,1 1 15,1 2-15,-1 1 16,2 3-16,-1 4 0,0 2 16,4 4-16,-3 0 15,0 4-15,1-3 16,-3 3-16,-5-2 16,-2 0-16,-6-3 0,-3 0 15,0 0-15,-3 0 16,-4-1-16,-1-1 0,-3 1 15,-2 0-15,-3-1 16,0 0-16,-2 1 16,-3 0-16,-1 1 0,2 1 15,0 4-15,0-1 16,2 3-16,-2 0 16,1 1-16,2 0 0,-1 0 15,2 2-15,0-2 16,1 2-16,2-1 15,1 1-15,1 0 0,2 2 16,0 0-16,2 2 16,0-2-16,2 0 15,2 2-15,1-1 0,3 0 16,1 0-16,2-1 16,3-1-16,0-2 15,1-2-15,0-3 0,2 0 16,0-3-16,0-3 15,1-2-15,-1-2 16,2-2-16,0-2 0,2-4 16,0 0-16,-3-3 15,1-2-15,-1-2 0,2-1 16,0 0-16,-4 1 16,-2 1-16,-2 1 15,-1 1-15,-4 0 0,0 4 16,-2 4-16,0 2 15,-1 3-15,0 1 16,-1 1-16,1 4 0,-1 2 16,0 4-16,-1 2 15,1 1-15,-3 1 16,2 7-16,-1-1 0,2 2 16,0 1-16,1-3 15,1 0-15,2 1 16,0-2-16,3-3 15,1-1-15,-1-3 0,3-3 16,-1-1-16,2-2 16,0 0-16,1-2 0,2-2 15,-1-1-15,1-4 16,2-1-16,1-5 16,-1-3-16,3-5 0,1-4 15,-2 0-15,-4 0 16,-1 0-16,-3 1 15,-3 2-15,-2 3 0,-1 6 16,-2 1-16,0 2 16,-1 2-16,1 2 0,-1 2 15,-1 1-15,0 3 16,-1 3-16,-1 3 16,2 3-16,0 3 15,0 2-15,0 3 0,-1 7 16,1 0-16,-1-1 15,0-5-15,1-1 16,-1-2-16,1-5 0,0-2 16,-1-2-16,1-4 15,1 0-15,-1-3 0,1 0 16,1-2-16,-1-1 16,0-3-16,1-3 15,1-3-15,-1-3 16,0-3-16,2-2 0,2-7 15,-2 2-15,1-2 16,0 1-16,0 4 0,2 0 16,-2 4-16,2 3 15,0 1-15,-1 3 16,1 2-16,-1 3 16,2 2-16,1-1 0,0 3 15,1 1-15,1 0 16,1 1-16,1 0 0,1 0 15,3 2-15,0-2 16,0 0-16,1 0 16,-1 0-16,-2-1 0,0 0 15,-3-1-15,0-2 16,-2-3-16,-2-4 16,-4-2-16,-3-4 0</inkml:trace>
  <inkml:trace contextRef="#ctx0" brushRef="#br0" timeOffset="26675.25">16438 6609 0,'0'0'15,"0"0"-15,0 0 0,0 0 16,-11 1-16,1-1 16,3-1-16</inkml:trace>
  <inkml:trace contextRef="#ctx0" brushRef="#br0" timeOffset="26987.67">15585 6552 0,'0'0'0,"0"0"0,-8 1 15,1-1-15,4-1 16,2-1-16</inkml:trace>
  <inkml:trace contextRef="#ctx0" brushRef="#br0" timeOffset="27809.92">17950 7112 0,'0'0'0,"0"0"15,0 0-15,0 0 16,0 0-16,0 0 0,0 0 16,0 0-16,0 0 15,0 0-15,0 0 16,0 0-16,0 0 0,0 0 15,0 0-15,0 0 16,1-8-16,1 2 16,-1 2-16,-1 2 15,1-1-15,-1 3 0,0 0 16,0 0-16,0 3 16,1-2-16,-1 2 15,1-2-15,0 4 0,0-2 16,0-1-16,-1 1 15,1-1-15,-1-1 0,0-1 16,-1 0-16,1 0 16,-1-1-16,1-1 15,-1-1-15,0 1 0,0 0 16,-1 0-16,1-2 16</inkml:trace>
  <inkml:trace contextRef="#ctx0" brushRef="#br0" timeOffset="33168.48">18870 6420 0,'0'0'0,"0"0"0,0 0 16,0 0-16,0 0 15,-2 8-15,0 2 16,1 4-16,1 0 16,0 5-16,-1 8 0,0 4 15,-1 2-15,-2 1 16,-2 2-16,-2 2 16,-2-1-16,-4 4 0,2-1 15,0-4-15,1-6 16,-2-2-16,7-3 15,1-6-15,0 0 0,1-4 16,-1 1-16,1-4 16,2-1-16,1-2 0,0-2 15,1-1-15,3-4 16,2-2-16,1-3 16,3-3-16</inkml:trace>
  <inkml:trace contextRef="#ctx0" brushRef="#br0" timeOffset="33631">19305 6295 0,'0'0'16,"0"0"-16,0 0 0,-11 0 16,-5 1-16,0 4 15,-5 0-15,1 3 0,-6 3 16,-7 2-16,-5-1 15,0 0-15,-6 2 16,-2-1-16,-8 2 16,-3 1-16,-2 0 0,6-4 15,0 2-15,0-4 16,2 0-16,2-3 16,3-2-16,4 2 0,7-5 15,6-1-15,1 0 16,-1 4-16,16-3 15,5 1-15,1 0 0,1-2 16,3-2-16,1-1 16</inkml:trace>
  <inkml:trace contextRef="#ctx0" brushRef="#br0" timeOffset="40048.65">18912 6917 0,'0'0'0,"0"0"0,0 0 16,0 0-16,9 0 15,4-2-15,6 0 16,6-3-16,5 0 0,2-1 16,1-2-16,-6 1 15,-5-1-15,-5 1 16,-2-2-16,-5-1 0,-3 0 15,-2 0-15,-4 0 16,-6 1-16,0 0 0,-4 2 16,-2 1-16,-3 0 15,1 2-15,-4 1 16,0 5-16,0 2 16,4 3-16,0 3 0,-1 2 15,5 4-15,-1-1 16,2 3-16,1 0 15,-1 0-15,3 1 0,2 0 16,1 1-16,1 1 16,1 2-16,0-6 0,2 0 15,1-3-15,2-5 16,-1-2-16,3-1 16,1-3-16,3-2 0,3-3 15,3-1-15,2-4 16,1 2-16,8-7 15,3-1-15,1-4 0,1-2 16,-6-1-16,-6 0 16,-3 1-16,-1-2 15,-5 4-15,-3 5 16,-2 1-16,-3 3 0,0 3 16,-2 2-16,-1 2 15,-1 1-15,-1 1 0,2-1 16,-1 0-16,-5 10 15,-2 9-15,1-6 16,-2 5-16,0 0 0,1 0 16,-1-1-16,1 0 15,0-4-15,3-3 16,1-2-16,-1-1 0,2-3 16,1-1-16,0-2 15,0-3-15,1-1 16,1-5-16,1-1 0,2-3 15,3-3-15,3-4 16,4-3-16,-1 1 16,4 0-16,4-2 0,-2 6 15,-1 6-15,1 5 16,-2 2-16,-3 4 16,1 5-16,-3 1 0,-2 6 15,-3-1-15,-3 0 16,1 3-16,-4 0 15,-1-1-15,-1 0 0,-2-1 16,1-2-16,-2-2 16,1-2-16,1-1 0,-1-2 15,2-1-15,0 0 16,0-4-16,2 0 16,0-3-16,2-2 0,2-3 15,1-2-15,4-3 16,0-1-16,7-5 15,1 1-15,0 2 16,0 3-16,-4 5 0,0 4 16,-2 3-16,-1 3 15,0 3-15,-2 3 0,-1 0 16,-1 2-16,-3 2 16,0 2-16,-1 1 15,-1-1-15,-1 1 0,-1 1 16,-1-2-16,0 1 15,-1 0-15,-2-1 16,1 0-16,0-1 0,-1 1 16,1-2-16,1 0 15,0-1-15,0-1 16,2-1-16,2 0 0,1 1 16,1-1-16,4-2 15,1 0-15,1-3 16,2-1-16,4-2 0,0-5 15,-1-2-15,3-3 16,1-4-16,0-3 16,-1-2-16,2-5 0,-1 1 15,-3 0-15,-4 4 16,-3 3-16,-2 4 16,-3 3-16,0 3 0,-3 4 15,0 0-15,0 3 16,-2 4-16,0 4 15,-3 4-15,1 6 0,-3 4 16,-9 43-16,-2-14 16,-3 5-16,2-6 0,2-5 15,4-7-15,1-6 16,-1 5-16,-1-5 16,1-4-16,3-10 0,-1-3 15,1-6-15,4-3 16,0-2-16,2-2 15,2 0-15,-2-2 16,3-4-16,2-4 0,1-4 16,4-5-16,7-14 15,15-31-15,-3 13 0,3-7 16,2 6-16,2 1 16,-3 4-16,-7 10 15,-5 6-15,4-4 0,1 2 16,-2 3-16,-1 6 15,-3 5-15,-3 5 16,1 3-16,-2 3 0,-2 4 16,1 2-16,-3 4 15,-2 3-15,1 3 16,-1 1-16,-2 3 0,-1 4 16,-2 0-16,-1 4 15,-3-2-15,-3-2 16,0-3-16,-2 1 0,-3-3 15,-2 1-15,-6-2 16,1-2-16,-3-1 16,0-1-16,1-1 0,0-1 15,3 0-15,2-1 16,4-1-16,2 0 16,1 0-16,3-1 0,3 0 15,0 2-15,3-2 16,2 0-16,4 0 0,4 0 15,7-2-15,3-1 16,2-1-16,11-3 16,1-2-16,-2-3 0,5-2 15,3-2-15,-1-4 16,1-3-16,-8-3 16,-8 5-16,-7-1 0,-7 4 15,0-1-15,-5 6 16,-3 0-16,-1 3 15,-3 1-15,-2 0 16,-1 3-16,-1-1 0,-2 4 16,-3 1-16,-1 6 15,-1 1-15,1 3 0,-1 3 16,-1 0-16,1 4 16,2 0-16,0 0 15,2 2-15,0-2 0,0 0 16,3-3-16,3-1 15,1-2-15,2-2 16,5-2-16,1 0 0,4-4 16,1-2-16,0-1 15,3-3-15,3-2 0,1-3 16,-1-3-16,7-5 16,1-1-16,-1-1 15,3-3-15,-5 1 16,-4 1-16,-4 2 0,-3 1 15,-2 0-15,-2 4 16,-1 0-16,-1 2 16,-3 2-16,1 2 0,-3-1 15,0 4-15,-1 0 16,0 0-16,0 1 16,-1 2-16,2 1 0,-4 0 15,2 0-15,0 1 16,0 0-16,0-5 0,0 7 15,3-4-15,-1 0 16,1-1-16,3 0 16,2-2-16,0 0 0,2-2 15,1 1-15,0-1 16,1-1-16,2 1 16,-2-1-16,-1 2 0,-2-1 15,-2 2-15,-2 0 16,-1 1-16,-1 1 15,-2-1-15,0 1 16,-1 0-16,0 0 0,0 0 16,0 0-16,-1 0 15,1 0-15,0 0 0,0 0 16,0 0-16,-1 0 16,0 0-16,1 0 15,-2-1-15,-1 1 0,0 0 16,0 0-16,-1 0 15,0 1-15,-1-1 16,0 0-16,0 0 0,0 1 16,-1-1-16,1 1 15,-1 0-15,0 1 0,1 2 16,-1 0-16,0 2 16,-1 0-16,0 2 15,0 2-15,1 0 16,-1 2-16,0 0 0,1 3 15,0 2-15,2-1 16,0 1-16,3-2 16,0 0-16,1-3 0,0-1 15,0-2-15,1-1 16,-1-4-16,0 1 16,0-3-16,0-1 0,0 0 15,0-2-15,0 0 16,-1-3-16,1-2 0,-1-2 15,1-1-15,-1-2 16,0 0-16,1-5 16,0 1-16,0 0 0,2 0 15,1 0-15,1 3 16,-1-1-16,3 5 16,-1 0-16,1 2 0,0 1 15,1 0-15,0 1 16,1 1-16,-1 0 15,3 2-15,1 0 0,1 1 16,2 0-16,2 1 16,1 0-16,-2 1 15,1 0-15,0 1 0,-1-1 16,0 0-16,-1-1 16,0 0-16,-1-1 15,-2-1-15,0 1 0,0-1 16,-4 1-16,0-1 15,-1 0-15,-3 1 16,-1 0-16,-1-1 0,0 1 16,1 0-16,-2 0 15,0 0-15,-2-1 16,2 1-16,0 0 0,0 0 16,-1 0-16,1 0 15,0 1-15,0-1 16,0 0-16,0 0 0,0 0 15,0 0-15,0 0 16,0 0-16,0 0 16,0 0-16,0 0 0,0 0 15,0 0-15,0 0 16,1 0-16,1 0 16,-1-1-16,1 0 0,1-1 15,0 1-15,0 1 16,1-1-16,1 0 0,-1 1 15,2-1-15,-1 0 16,2 1-16,0-1 16,1 1-16,-1 0 0,1-1 15,-1 1-15,1 0 16,-1 1-16,-2-1 16,1 0-16,-1 0 0,0 0 15,-2 0-15,0 0 16,1 1-16,-1-1 15,-2 0-15,1 0 0,0 0 16,-2 0-16,0 0 16,0 1-16,-2-1 15,0 0-15,-1 1 0,-2 0 16,-1 1-16,-2 0 16,0-1-16,0 0 15,0 0-15,0-1 0,0 1 16,1-1-16,-1 0 15,1 1-15,3-2 16,0 1-16,-1 0 0,1 0 16,-1 0-16,2 0 15,-2 0-15,2 0 16,-1 0-16,-1 1 0,2-1 16,-1 1-16,1 0 15,0 1-15,-1-1 16,1 0-16,-2 0 0,2 1 15,-1 1-15,-1 1 16,1-1-16,0 1 16,1 0-16,0 0 0,0 1 15,1 1-15,1-1 16,0 2-16,0 0 0,0 1 16,1 4-16,0-2 15,0 1-15,0 0 16,1-1-16,-1 0 0,2-1 15,0-1-15,1 0 16,1-3-16,0 0 16,3-2-16,2-1 0,1 1 15,4-3-15,0 0 16,3-2-16,0 1 16,-2-2-16,0-1 0,-1-2 15,0-3-15,-1-2 16,-2-4-16,-2-1 15,-2-2-15,-2 1 0,-1 0 16,-1 3-16,-2 1 16,-1 6-16,0 0 15,-1 3-15,0 1 0,0 3 16,-1 0-16,-2 2 16,0 3-16,1-1 15,-2 3-15,1 1 0,0 2 16,1 2-16,1 2 15,-2 1-15,3 2 16,1-1-16,4-2 0,0 0 16,3-3-16,-1-2 15,4-3-15,2 2 16,0-3-16,2-1 0,1-1 16,-2-1-16,3-4 15,0-1-15,-1-4 16,2-3-16,-2-3 0,-2-4 15,5-10-15,-4-4 16,0 1-16,0-13 16,0 3-16,-3-1 0,0-8 15,-1-1-15,-2-4 16,1 0-16,-2 13 16,-4 3-16,0 3 0,2 4 15,-2 7-15,-1 7 16,-2 4-16,0 1 0,0 5 15,0 2-15,1 3 16,-1-2-16,0 3 16,2 0-16,-4 6 15,1 1-15,1 7 0,-1 2 16,0 12-16,0 8 16,-1 9-16,-2 7 0,0 0 15,-1-3-15,0-4 16,-3-5-16,0-5 15,3-5-15,-2-9 16,1 2-16,2-3 0,0-2 16,2-1-16,0 1 15,0 1-15,1-3 0,1 1 16,0-1-16,0-2 16,0-3-16,1-1 15,1-1-15,0-2 0,2 1 16,1-1-16,2-2 15,2 1-15,2-3 16,2 0-16,2-2 0,2-1 16,-1-2-16,0-3 15,1-3-15,2-2 16,-1-4-16,1-2 0,-4-1 16,-2-2-16,-1 0 15,-3 2-15,-1 1 16,-4 3-16,-2 6 0,1 0 15,-2 3-15,0 3 16,-1 1-16,0 1 16,0 2-16,-2 1 0,0 3 15,1 2-15,0 1 16,-1 2-16,2 1 0,0 1 16,0 2-16,1 0 15,1-1-15,1-1 16,0-1-16,1-2 0,1 0 15,2-2-15,-1 0 16,2-2-16,3-1 16,2-3-16,0-1 0,3-2 15,-2-3-15,3-4 16,0-1-16,-1-4 16,1-1-16,-1-2 0,-1-3 15,-2 0-15,-2-1 16,-2 2-16,-3 2 15,0 2-15,-1 4 0,-3 2 16,0 4-16,-2 0 16,1 3-16,-2 1 15,0 3-15,-1 2 0,1 3 16,-3 2-16,2 2 16,0 2-16,-1 0 15,3 2-15,0 0 0,3 1 16,0-1-16,3 0 15,-1-5-15,2-1 16,0-1-16,0-1 0,2-3 16,1-1-16,0-2 15,2-3-15,0-1 0,1-4 16,1 0-16,0-3 16,1-1-16,0-3 15,-1-3-15,-1 1 16,-2-3-16,-2 0 0,-3 2 15,-2 3-15,-1 2 16,-1 3-16,-1 2 16,-1 4-16,0 1 0,-1 3 15,0 3-15,1 2 16,-1 2-16,0 4 16,-1-1-16,1 1 0,-1 3 15,0 3-15,1-1 16,0-2-16,-1-4 0,2-4 15,0-3-15,0-1 16,0-2-16,0-2 16,0-4-16,2-1 0,0-3 15,0-2-15,3-2 16,-1-2-16,0-4 16,2-1-16,1 2 0,2-2 15,0 4-15,1 3 16,2 1-16,1 3 15,2 3-15,1 4 0,1 2 16,3 0-16,5 3 16,2 0-16,-1 1 15,-1-2-15,5-1 0,-1-2 16,-2-1-16,-1-2 16,-3-3-16,0-3 15,-7 0-15,0-1 0,-5-2 16,-3 2-16,-3 0 15,-2-1-15,-2 1 16,-2 1-16,-2 0 0,-3 2 16,-4 3-16,0 0 15,-5 5-15,-1 2 0,-1 3 16,-3 4-16,0 5 16,1 1-16,3-1 15,3 0-15,1 1 16,2 0-16,4 0 0,0-2 15,3 2-15,2 1 16,1-2-16,2 2 16,2 0-16,4 0 0,4-3 15,3-2-15,-1-2 16,2-3-16,0-1 0,-1-4 16,2-3-16,0-4 15,0-1-15,-2-4 16,2-3-16,0-2 0,2-2 15,4-3-15,4-4 16,-2 1-16,-3 2 16,1-1-16,1 2 0,-2 1 15,-1 3-15,-5 2 16,-1 3-16,-5 4 16,-3 2-16,0 0 0,-2 2 15,-2 1-15,-1 1 16,-1-1-16,-1 4 15,0-4-15,1 2 0,-6 7 16,-7 7-16,3-4 16,-1 1-16,-8 6 15,0 0-15,0 0 0,1-1 16,2-2-16,0 0 16,3-2-16,1-4 0,3-1 15,2-3-15,2-1 16,2 0-16,0-2 15,2-1-15,2-1 16,3 0-16,1-2 0,3 1 16,4-1-16,3 0 15,3 2-15,5 0 0,2 3 16,-2 2-16,2 4 16,-5 2-16,2 5 15,-4 2-15,-5 1 16,-3 0-16,-4 0 0,-2-3 15,-5-1-15,-4-3 16,0-2-16,-4-2 16,-1-2-16,-8-2 0,-7-1 15,-4-5-15,1-3 16</inkml:trace>
  <inkml:trace contextRef="#ctx0" brushRef="#br0" timeOffset="40336.08">21393 6723 0,'13'-6'0,"5"-5"16,4 3-16,20 1 16,-5 3-16,-2 2 15,-7-3-15,-4-4 0</inkml:trace>
  <inkml:trace contextRef="#ctx0" brushRef="#br0" timeOffset="43074.41">24118 6811 0,'0'0'0,"0"0"16,0 0-16,0 0 0,0 9 15,0 2-15,0 4 16,0 3-16,0 1 16,-1 0-16,-1 2 0,-2 0 15,1-2-15,0 0 16,-1-1-16,1 0 15,0 0-15,0-1 0,2-2 16,-1 0-16,1-4 16,-2 0-16,1-2 15,0-3-15,1-1 0,0 0 16,1-3-16,-1 0 16,1-1-16,0-1 15,0 0-15,0-2 0,0-1 16,1-3-16,0-2 15,0-3-15,-1 10 0,4-30 16,-2 9-16,1 1 16,2-1-16,0-5 15,3 1-15,0 3 16,0 3-16,-1 2 0,0 3 16,0 2-16,0 1 15,-1 2-15,0 2 16,-2 2-16,2 2 0,1 0 15,-1 3-15,3 0 16,0 1-16,0 0 0,2 1 16,0 0-16,2 2 15,0-2-15,2 0 16,0-1-16,0 0 0,-1-1 16,1 0-16,-3 0 15,-1-2-15,-3 1 16</inkml:trace>
  <inkml:trace contextRef="#ctx0" brushRef="#br0" timeOffset="45761.85">24654 6860 0,'-1'-7'16,"-2"-2"-16,-2 1 0,-1 0 15,-2 0-15,0 3 16,-2-1-16,-4 0 16,0 1-16,-3 2 0,2 0 15,-1 3-15,1 3 16,1 0-16,-1 2 15,1 3-15,0 3 0,3 2 16,-1 4-16,3-1 16,1 2-16,3 0 15,1-1-15,1 1 16,2-3-16,1 1 0,1-2 16,2 0-16,1-2 15,1-1-15,2 0 0,1 1 16,2-2-16,1 0 15,1-2-15,2-1 16,-1-1-16,2-3 0,-1-2 16,2-1-16,-2-2 15,1-1-15,-3-2 16,1-2-16,0-3 0,-2-2 16,1-2-16,-2-1 15,1-3-15,1-2 16,-3 0-16,-2 1 0,1 0 15,-1 1-15,-2 4 16,0 2-16,-2 3 16,-1 2-16,0 2 0,-1 3 15,-1 1-15,-1 2 16,-1 3-16,-1 1 16,1 3-16,-3 1 0,2 1 15,-1 2-15,0 1 16,0 0-16,0 1 15,0 2-15,1 1 0,0-2 16,2 0-16,1-2 16,0 1-16,1-2 15,2-1-15,-2-1 0,1-1 16,0-1-16,2-2 16,0-1-16,0-1 0,2-2 15,2-1-15,1-1 16,1-1-16,3-1 15,1-2-15,0 1 16,3-4-16,0-1 0,-2-1 16,1-2-16,-1-1 15,-3-1-15,1-3 0,-3 0 16,-1 0-16,-1-1 16,-1 0-16,-3 3 15,0 0-15,-2 3 0,-1 2 16,-1 1-16,1 5 15,-1-1-15,0 2 16,0 3-16,-1 2 0,0 1 16,0 3-16,0 2 15,-1 1-15,0 2 16,-1 1-16,-1 2 0,0 3 16,1 0-16,-1-2 15,1 1-15,0-2 16,0-3-16,2-2 0,-1-1 15,1-2-15,0-3 16,-1 0-16,2-2 16,-2-2-16,1-1 0,0-3 15,2 3-15,0 0 16,2-11-16,1-11 16,2 9-16,3-7 0,2-2 15,2 0-15,2 2 16,4-2-16,2 4 15,-1 5-15,-2 2 0,-4 3 16,0 3-16,-4 2 16,0 1-16,-2 2 15,0 2-15,1 3 0,-2 0 16,0 4-16,-1 2 16,-2 1-16,-1 3 0,1-1 15,-3 3-15,0 0 16,-1 1-16,-1 0 15,0-3-15,0 1 16,0-2-16,-1 1 0,2-1 16,0-2-16,2 1 15,-1-4-15,1 0 16,0-1-16,3-1 0,-1-3 16,2-1-16,2-2 15,-2-1-15,2-2 16,0-2-16,0-2 0,-1-1 15,1-2-15,0-3 16,3-4-16,-1 1 0,3-3 16,-3 0-16,2-2 15,-1-1-15,0 2 16,0 3-16,1 1 0,-2 2 16,1 2-16,2 1 15,1 2-15,2 2 16,0 2-16,1 1 0,1 3 15,0 1-15,1 1 16,0 1-16,3 3 16,0 1-16,2-1 0,-5 1 15,-4-3-15,-4-2 16,-4-1-16,-2-1 16,-6-1-16,-2-2 0,-3 0 15,-3 0-15,-4-2 16,0 0-16,-6 1 15,-1 0-15,5 4 0,1 2 16,-1 2-16,2 0 16,-1 1-16,0 1 15,-3 2-15,0 0 0,2 0 16,0 1-16,3 0 16,1 1-16,2 1 15,1 0-15,3 1 0,0 1 16,2 0-16,-1 1 15,3-1-15,1 0 16,1 2-16,2-2 0,0-1 16,1 0-16,2 1 15,2-4-15,0 1 16,2 0-16,2-1 0,1-1 16,4-2-16,0 0 15,2-1-15,-1-1 0,1-3 16,-3-2-16,1-1 15,1-4-15,-1-3 16,1-2-16,-2-2 0,-1-3 16,-2 0-16,1-2 15,-1-1-15,-2 0 16,-1 2-16,-1 1 0,-2 4 16,-1 1-16,-3 0 15,0 3-15,-3 3 16,0 0-16,-1 2 0,-1 0 15,-1 3-15,-1 2 16,1 4-16,-2 0 16,1 4-16,0 2 0,0 4 15,1 10-15,3 1 16,0 5-16,-1 8 16,0 3-16,-2 6 0,1 7 15,-3-4-15,-1 8 16,1 2-16,1-5 15,2-8-15,-3-4 0,1 0 16,-2-6-16,-8-6 16,-4 0-16,-3-9 15,-3-1-15,-4-2 0,-3-4 16,-2-5-16,-1-4 16,-2-3-16,1-5 0,3-4 15,8-3-15,6-3 16,2-2-16,5 0 15,1 0-15,4-4 0,4-1 16,4-5-16,6-2 16,3-6-16,4-2 15,6-6-15,6-1 0,4-5 16,4 2-16,-1 6 16,-3 3-16,-2 3 15,2 4-15,2-2 0,0-2 16,3-3-16,0 4 15,0 4-15,3 1 16,-2 4-16,-1-1 0,-5 6 16,-1 1-16,-4 2 15,-5-2-15,-6 0 16,-9-1-16,1 4 0,-5 3 16,1 3-16,-3 3 15,1-1-15,-2 2 16,-2 2-16,-1 2 0,-2 3 15,-2 2-15,0 3 16,-3 3-16,-3 5 16,2 0-16,-1 0 0,4 0 15,2-3-15,3-2 16,4-1-16,4 0 16,1 0-16,5 0 0,3-1 15,0-3-15,3-2 16,0-1-16,2-2 15,1-2-15,4-3 0,-1-1 16,5-3-16,-1-2 16</inkml:trace>
  <inkml:trace contextRef="#ctx0" brushRef="#br0" timeOffset="46309.73">27340 6542 0,'-11'-17'16,"-7"-14"-16,5 14 15,1 6-15,2 4 0,0 5 16,1 3-16,0 4 15,-2 4-15,0 3 16,1 6-16,1 2 16,2 3-16,-1 5 0,-3 10 15,1 3-15,2 1 16,-1 9-16,2 0 16,0 3-16,3-1 0,0-2 15,5-8-15,4 0 16,2 2-16,-3-6 15,0 2-15,1-7 0,0-3 16,-2-6-16,2-3 16,-1-9-16,-2-1 15,-2-8-15,-4-2 0,-3-4 16,0-2-16,1-3 16</inkml:trace>
  <inkml:trace contextRef="#ctx0" brushRef="#br0" timeOffset="47988.36">27206 6946 0,'13'-6'15,"10"-8"-15,-9 4 0,0-2 16,-1 0-16,-1-1 15,0 2-15,-1 0 16,2 1-16,-1 2 0,-1 2 16,-1 1-16,0 4 15,-1 2-15,-2 2 16,-2 3-16,1 3 0,-3 2 16,-1 1-16,2 5 15,-2 0-15,0 3 16,-1-1-16,1-1 0,0 0 15,-1-2-15,-1 0 16,0-4-16,-1-2 16,1-1-16,-2-2 0,1-4 15,0 0-15,1-2 16,-1-2-16,0-4 16,-1-3-16,0-1 0,0-3 15,0-2-15,2-4 16,0 0-16,0-1 0,1-3 15,2-1-15,0 5 16,2 3-16,2 4 16,2 1-16,1 4 15,2 1-15,3 5 0,2 2 16,-1 2-16,5 1 16,1 1-16,-1 1 0,3-1 15,2-1-15,-1-3 16,-2-1-16,-2-2 15,-4-3-15,0-2 16,-3 0-16,-3-1 0,-3 1 16,-2 1-16,-1 0 15,-2 2-15,-1 1 0,-1 1 16,-2 1-16,-1 1 16,-4 2-16,0 1 15,-2 1-15,-3 1 0,-4-1 16,1 2-16,-2 0 15,-1-1-15,-1 3 16,1 0-16,-1 2 0,1 0 16,4 3-16,0 0 15,3 1-15,1-1 16,3 1-16,0-2 0,3 0 16,0-1-16,3-2 15,3 1-15,2-2 16,3 0-16,3-1 0,4-3 15,3 0-15,0-3 16,1-1-16,1-3 16,-1-1-16,3-5 0,-1-2 15,-1-3-15,-1-1 16,0-3-16,-3-2 16,-3-1-16,-4 2 0,-2 0 15,-3 2-15,0-1 16,-2 3-16,0 3 0,-2 2 15,1 2-15,0 0 16,1 2-16,-1 1 16,0 1-16,0-1 0,2 2 15,-1 1-15,3-1 16,1 0-16,-1 0 16,3 1-16,1-1 0,1 1 15,0-1-15,2 0 16,2 1-16,-2 1 15,0 1-15,-2 2 16,0 0-16,-2 4 0,-1 2 16,0 3-16,-3 4 15,-1 1-15,0 2 0,-1 2 16,-1 0-16,0 2 16,1-2-16,-1-4 15,1-2-15,-1-5 0,0-4 16,-1 0-16,-1-3 15,1-1-15,-1-4 16,-2-1-16,2-1 0,0-4 16,1-1-16,0-5 15,2 0-15,1-2 16,2-5-16,2-1 0,2 0 16,2 3-16,0 4 15,1 3-15,0 4 16,-1 4-16,0 4 0,-1 5 15,0 4-15,-2 3 16,-1 0-16,-1 3 16,-2-1-16,-1 3 0,-1-2 15,-2-4-15,0-2 16,0-3-16,0-1 16,0-2-16,0-2 0,0-1 15,0-3-15,1-3 16,0-1-16,2-2 0,0-2 15,1-1-15,2-1 16,3-3-16,1 1 16,6-5-16,2 1 0,1 2 15,1 0-15,1 3 16,-2 2-16,-1 5 16,-4 2-16,-1 4 0,-3 3 15,1 3-15,-1 1 16,-1 4-16,-1 3 15,-3 0-15,-2 3 16,-1 2-16,-2 3 0,-3 0 16,1-1-16,0 0 15,0-2-15,-1 0 0,3-3 16,0-2-16,2-1 16,1-2-16,0-2 15,2 0-15,1-1 0,2-2 16,3 0-16,4-1 15,-1-2-15,4 0 16,1-2-16,4-3 0</inkml:trace>
  <inkml:trace contextRef="#ctx0" brushRef="#br0" timeOffset="58325.82">14615 7842 0,'33'-4'0,"47"-6"16,-49 10-16,2 0 0,-3 2 15,-2-1-15,0-1 16,-4-5-16</inkml:trace>
  <inkml:trace contextRef="#ctx0" brushRef="#br0" timeOffset="59356.52">15626 7799 0,'-3'-9'16,"-6"-11"-16,5 13 15,1-1-15,2 6 0,-4-7 16,1 1-16,-3 0 16,3 1-16,-2 0 0,2 0 15,0 0-15,1 2 16,0 0-16,-1 1 16,2-1-16,0 2 15,0-1-15,-1 1 0,2 0 16,0 1-16,0 0 15,1 0-15,0 1 16,-1 0-16,1 0 0,0 1 16,0 0-16,0 0 15,0 0-15,0 0 0,0 1 16,0 0-16,0 0 16,0 2-16,0-1 15,0 1-15,0 2 0,0 0 16,0 2-16,-1 0 15,1-1-15,1 2 16,-1 1-16,1 0 0,-1 2 16,1 2-16,-1 0 15,1 1-15,-1 2 16,0 0-16,0 3 16,1-1-16,-2 0 0,1 0 15,0 1-15,0-1 16,-1 0-16,2 0 0,-1-1 15,0 0-15,-1 0 16,0 0-16,0 0 16,0 0-16,-1-2 0,0 0 15,2-3-15,-1-1 16,0-1-16,0-1 16,1-1-16,-1-2 0,1-3 15,0 0-15,2-3 16,2-1-16,-1-4 15</inkml:trace>
  <inkml:trace contextRef="#ctx0" brushRef="#br0" timeOffset="59989.64">15990 7754 0,'-6'-19'0,"0"-25"0,-8 34 16,2-2-16,0 2 15,1 3-15,-1 4 16,1 1-16,0 4 16,0 3-16,-2 2 0,-2 3 15,1 2-15,-1 1 16,2 0-16,-2 4 0,3 2 16,1 2-16,1 2 15,1 5-15,1-2 16,0 0-16,4 0 0,0 2 15,5 1-15,2-2 16,1-2-16,2 0 16,1 1-16,1-1 0,2-4 15,1-2-15,1-4 16,1-3-16,3-2 16,0-2-16,1-1 0,-1-2 15,2-2-15,0-3 16,1-3-16,3-3 15,-1-3-15,1-5 0,1-4 16,-2-2-16,-3-3 16,0-8-16,-3-2 15,-3 0-15,-2-5 0,-7 4 16,-3 1-16,-5 1 16,-1 8-16,-4-1 15,-6 5-15,-1 0 0,-2 2 16,-1 6-16,-1 4 15,1 5-15,-4 3 0,3-1 16,1-2-16</inkml:trace>
  <inkml:trace contextRef="#ctx0" brushRef="#br0" timeOffset="60590.83">16349 7595 0,'0'0'0,"0"0"16,0 0-16,0 0 15,-9 0-15,0 4 0,-1 2 16,0 3-16,1 1 16,3-3-16,1 3 0,0 0 15,2-1-15,-1-1 16,3 1-16,1-2 15,2-1-15,1-1 16,2-2-16,1-1 0,2-2 16,0-2-16,0-1 15,3-2-15,-1-2 0,0-2 16,-1 0-16,-2-2 16,0-1-16,-2 1 15,-2 1-15,-2 0 0,-2 0 16</inkml:trace>
  <inkml:trace contextRef="#ctx0" brushRef="#br0" timeOffset="61103.99">16794 7784 0,'0'0'16,"-9"5"-16,-1 0 15,-2 3-15,-5 2 0,-2 2 16,0 2-16,-1 1 16,1 3-16,1-1 15,4 1-15,2 0 0,0 1 16,3 2-16,3 0 15,0 0-15,1 1 0,-1-2 16,4 0-16,1-1 16,2-3-16,2 0 15,3-2-15,0-4 0,3-1 16,4-3-16,3 0 16,1-3-16,3 0 15,4-3-15,2-4 0,1-3 16,2-5-16</inkml:trace>
  <inkml:trace contextRef="#ctx0" brushRef="#br0" timeOffset="61746.9">17616 7574 0,'0'0'0,"0"0"16,-2 10-16,-1 1 15,-1 4-15,1 4 0,0 7 16,-1 3-16,1 0 16,-1 0-16,-1 5 15,2 2-15,-2 2 0,0-6 16,0 2-16,2 1 15,-1-3-15,6-6 16,-1 4-16,0-1 0,3-5 16,1-7-16,0-2 15,0-2-15,-2-1 16,3-2-16,-1-1 0,2-2 16,2-1-16,1-4 15,3-1-15,3-2 16,2-1-16,2-3 0,-1-1 15,-1-2-15,-4-2 16</inkml:trace>
  <inkml:trace contextRef="#ctx0" brushRef="#br0" timeOffset="61923.04">17619 7919 0,'13'-3'0,"7"-3"0,1 3 16,2 1-16,-1 2 16,0-1-16</inkml:trace>
  <inkml:trace contextRef="#ctx0" brushRef="#br0" timeOffset="62356.6">18054 7951 0,'0'0'16,"0"0"-16,-11-8 0,-1 0 15,-2 0-15,-4 3 16,1 0-16,-4 4 16,-2 3-16,0 5 0,2 3 15,2 2-15,4 4 16,5 0-16,1 3 0,4 0 16,3 0-16,3-2 15,1 0-15,6-1 16,0-1-16,3-2 0,4-1 15,0-3-15,2-1 16,0-3-16,1-1 16,2-4-16,2-5 0,1-1 15,-1-3-15,-2-3 16,-2-1-16,-1-4 0,-5-4 16,-4 0-16,-4 1 15,-3 0-15,-3 4 16,-2-1-16,-3 3 15</inkml:trace>
  <inkml:trace contextRef="#ctx0" brushRef="#br0" timeOffset="63324.73">18989 7687 0,'10'-15'0,"8"-15"15,-5 19-15,4-2 16,4-1-16,1 3 16,-1 2-16,-2 3 0,-2 1 15,-2 2-15,-3 2 16,0 3-16,-2 1 16,-4 2-16,0 2 0,0 5 15,-3 4-15,0 2 16,-4 7-16,-3-1 15,-3 4-15,-4 3 0,-5 5 16,-3-3-16,0 0 16,-4 2-16,-2 2 15,2 1-15,0-3 0,0 1 16,3-1-16,3-2 16,4-1-16,-1-6 15,0 1-15,4-7 0,0-5 16,1-6-16,1-1 15,3-4-15,1-1 16,2-1-16,1-1 0,-1-4 16,2-2-16,3-3 15,2-4-15,3-3 16,3 0-16,6-7 0,1 3 16,0 2-16,0 2 15,-2 3-15,2 4 16,-1 1-16,-1 5 0,-1 2 15,-1 2-15,-1 4 16,-1 0-16,1 2 16,0 2-16,-1 0 0,0 2 15,-2-1-15,0-2 16,-1 0-16,0-3 16,1-1-16,1-4 0,0-3 15</inkml:trace>
  <inkml:trace contextRef="#ctx0" brushRef="#br0" timeOffset="64160.7">19686 7585 0,'0'0'16,"0"0"-16,-9 1 15,-2 1-15,-2 0 0,-4 1 16,-1 1-16,1-1 15,-2 0-15,1-1 16,2 1-16,1-1 0,0-1 16,3-1-16,2 0 15,0 0-15,2 0 16,2 0-16,1 0 0,3 0 16,0 0-16,-1 0 15,3-1-15,0 1 16,2 1-16,0 0 0,0 1 15,1 2-15,1 1 16,-1 2-16,0 2 16,-1 1-16,-2 3 0,-2 4 15,-1 0-15,-1 2 16,-3-2-16,0-1 16,-1-1-16,1-1 0,0 0 15,0-3-15,0-1 16,3-1-16,-2-2 15,3-2-15,1-1 0,2-2 16,1-1-16,2-1 16,4-2-16,3 0 15,1-3-15,4 1 0,1-2 16,3 0-16,4 0 16,8 0-16,-2 3 0,-1 2 15,-1 4-15,0 4 16,-1 3-16,3 1 15,2 1-15,-6 4 0,-5 2 16,-4 9-16,-4 2 16,0 0-16,-2 0 15,-4-2-15,-3 2 0,-3-2 16,-8 1-16,-1-2 16,-1-4-16,-5-5 15,-2-3-15,1-1 0,-7-2 16,0-2-16,-1-2 15,-1-3-15,1-1 16,2-3-16,3-2 0,3 0 16,5 0-16,2-3 15,4 0-15,1-2 16,3-3-16,2-2 0</inkml:trace>
  <inkml:trace contextRef="#ctx0" brushRef="#br0" timeOffset="64579.44">20050 7571 0,'-1'-10'0,"-1"1"16,-3 0-16,-1 0 15,-3 1-15,0 4 0,-2-1 16,-3 5-16,2 2 16,0 5-16,2 1 15,1 4-15,3 2 0,2-1 16,1 3-16,2-3 15,3 1-15,2-2 0,3-2 16,0 0-16,2-2 16,2-3-16,2 0 15,-1-4-15,3-2 0,-1-4 16,-1-1-16,1-3 16,-3-4-16,-2 1 15,-3-2-15,-4 1 0,-3 1 16,-2 1-16</inkml:trace>
  <inkml:trace contextRef="#ctx0" brushRef="#br0" timeOffset="65193.7">20595 7904 0,'-13'-1'0,"-1"2"15,-1 0-15,-3 1 0,0 1 16,-3 3-16,1 2 16,2 1-16,0 1 15,2 3-15,3 1 0,1 0 16,0 2-16,4 2 16,-1 0-16,2 1 15,2-2-15,2 2 0,1 0 16,2-1-16,1-1 15,1-3-15,3-1 16,1-3-16,3-1 0,1-1 16,4-2-16,1-1 15,4-1-15,3-2 16,0 0-16,3-4 0,5-1 16,-2-4-16,-2-4 15</inkml:trace>
  <inkml:trace contextRef="#ctx0" brushRef="#br0" timeOffset="66478.6">22235 7982 0,'-5'-9'16,"0"-1"-16,-2 1 0,0 1 16,-4 0-16,-2 2 15,-3-1-15,-1 4 16,1 0-16,0 2 0,4 2 16,-2 2-16,1 0 15,-3 3-15,0 2 0,-1 1 16,1 1-16,1 3 15,-1 0-15,0 2 16,3 1-16,3 1 16,1 1-16,1-1 0,2-2 15,2-1-15,1-1 16,2 0-16,3-3 16,1-1-16,4-2 0,2 1 15,2-2-15,5-2 16,0-2-16,4-2 15,3-1-15,-1-2 0,6-3 16,-1-3-16,-3 2 16,-3-2-16,-2-1 0,-4 0 15,0-2-15,-3 0 16,-2-1-16,-3-2 16,-3 1-16,0-3 15,-2-2-15,-1-2 0,-1-1 16,1 2-16,0 1 15</inkml:trace>
  <inkml:trace contextRef="#ctx0" brushRef="#br0" timeOffset="66987.86">22665 7540 0,'-11'-13'0,"-9"-9"0,1 5 15,0 4-15,1 2 16,-2 3-16,1 4 16,1 7-16,-2 2 0,2 5 15,0 3-15,2 1 16,1 7-16,0 5 16,3 6-16,-2 8 0,4 0 15,6 0-15,2 11 16,1 2-16,3-2 15,-1-2-15,0-7 0,-2 0 16,-1-1-16,-3 2 16,-1-2-16,0-2 0,-1-2 15,3-2-15,-4-6 16,0-5-16,0-7 16,3-5-16,3-1 0,-1-3 15,3-1-15,0-2 16,1-6-16,-2 1 15</inkml:trace>
  <inkml:trace contextRef="#ctx0" brushRef="#br0" timeOffset="67138.42">22354 8036 0,'10'-6'15,"8"-5"-15,-4 7 16,0 0-16,2-1 0,3 1 16,1-3-16,0-1 15,0-2-15</inkml:trace>
  <inkml:trace contextRef="#ctx0" brushRef="#br0" timeOffset="68782.42">23415 8157 0,'23'-6'16,"25"-8"-16,-34 9 15,5-4-15,0-4 0,-3 0 16,0-4-16,0-6 16,0-9-16,-1-2 15,4-7-15,-2-3 0,3-10 16,-5 3-16,0 3 16,-2 5-16,1-1 15,0-1-15,-5 6 0,-2 10 16,-6 4-16,-2 8 15,-2 3-15,3 0 16,1 6-16,1 2 0,-2 5 16,0-1-16,-3 4 15,1 4-15,0 6 16,-3 5-16,1 4 0,-4 12 16,0 7-16,-1 3 15,-4 11-15,2-5 16,0-4-16,0 1 0,1-1 15,0-6-15,1-3 16,3 2-16,1 0 0,3-6 16,3-4-16,5-7 15,0-8-15,3-2 16,0 2-16,1 1 16,3-3-16,0-2 0,3-4 15,-3-2-15,3-3 16,-1-6-16,3-4 15,3-6-15,1-1 0,-1-7 16,1-8-16,-1-5 16,2-2-16,-2-12 0,-2-1 15,2-12-15,-5 10 16,-5 4-16,0 1 16,-2 1-16,-3 7 0,-2 7 15,-3 4-15,-1 8 16,0-2-16,3 9 15,0 4-15,-1 5 0,-1 0 16,0 3-16,-1 1 16,0 2-16,-2 5 15,-1 3-15,-1 8 0,-7 33 16,5-9-16,-3 5 16,0 5-16,0 3 15,-2 5-15,-2-10 0,2-9 16,2 2-16,1-1 15,3-4-15,-1-5 16,2-6-16,-3 3 0,1 0 16,3-7-16,-1-3 15,1-9-15,1-2 16,1-5-16,1 1 0,-1-1 16,2-2-16,1-2 15,2-3-15,0-5 16,4-5-16,4-11 0,4-3 15,2-3-15,7-9 16,0 5-16,-3 8 16,2 0-16,-3 7 0,-1 4 15,-6 7-15,-1 6 16,-2 0-16,-3 5 16,0 2-16,-2 2 0,-1 2 15,0 2-15,-1 3 16,0 5-16,-1 4 15,-2 1-15,-1 5 0,0 0 16,2-2-16,0-4 16,1-2-16,3-5 0,1 0 15,-1-1-15,5-1 16,0 1-16,0-4 16,4-3-16,2-2 0,4-4 15,1-3-15,-1-4 16,2-3-16,3-8 15,-1-2-15,-4-3 0,3-6 16,-5 0-16,-4 1 16,-6 4-16,-5 4 15,-1 4-15,-5 6 0,1 1 16,-3 3-16,-1 3 16,-1 1-16,-3 4 15,-2 1-15,-3 4 0,1 3 16,0 2-16,-1 5 15,1 3-15,3 3 0,-1-1 16,5 0-16,-1 1 16,4-2-16,2-3 15,2-2-15,2-2 0,3-3 16,1-1-16,4-2 16,2-3-16,3-1 15,1-4-15,5-4 0,1 0 16,1-4-16,-1-3 15,-1 0-15,-2-3 16,-3 2-16,-2 1 16,-7 1-16,-4 2 0,-2 1 15</inkml:trace>
  <inkml:trace contextRef="#ctx0" brushRef="#br0" timeOffset="69015.42">23658 7830 0,'41'-8'16,"55"-13"-16,-73 21 15,3-7-15</inkml:trace>
  <inkml:trace contextRef="#ctx0" brushRef="#br0" timeOffset="71685.36">25829 7885 0,'0'0'0,"0"0"0,0 0 16,0 0-16,-1 10 15,-1 0-15,0 3 16,-2 2-16,2 3 0,0-1 16,1 6-16,1-1 15,1 1-15,-1-4 0,1 1 16,0-4-16,0 1 16,2-1-16,1-2 15,1-1-15,2-3 16,1-1-16,2-3 0,1 0 15,3-4-15,0-2 16,1-2-16,1-3 16,1-2-16,2-4 0,1-2 15,3-5-15,-4-4 16,-3-4-16,2-3 16,0-3-16,-3 0 0,-4 3 15,-1 0-15,0 4 16,-3 6-16,-5 5 0,-1 4 15,-1 2-15,-1 5 16,0-1-16,-2 3 16,1 1-16,0 2 0,-1 3 15,-1 4-15,0 4 16,-1 4-16,1 10 16,2 5-16,-1 5 0,1 34 15,1-23-15,2 5 16,1 12-16,-2-9 15,0 1-15,-2-12 0,-1-3 16,3 5-16,-7-7 16,-1-3-16,-1 3 15,-4-6-15,1-3 0,-6-4 16,0-1-16,-1-4 16,3-10-16,-2-1 15,4-3-15,-4-3 0,1-5 16,-2-1-16,3-5 15,-1-3-15,1-3 0,3-5 16,0-5-16,6-5 16,1-4-16,5-4 15,5-7-15,3-1 16,5-2-16,7-3 0,1-4 16,6 11-16,3 4 15,1 2-15,5 3 0,0 3 16,3-3-16,-2 6 15,0 6-15,4 2 16,3 0-16,-4-2 16,-6 2-16,-6-2 0,-7-4 15,-4-3-15,-6 2 16,-2 8-16,-5 1 16,-1 5-16,-2 1 0,-1 0 15,-1 2-15,-2 2 16,-2 1-16,-2 3 0,-1 2 15,-2 2-15,-2 4 16,-2 3-16,0 2 16,-2 6-16,1 2 0,2 0 15,-1 2-15,3 0 16,2 1-16,3 3 16,3 1-16,2-4 0,4-2 15,1-2-15,0 0 16,2-2-16,1 0 15,3-1-15,0-4 0,4-2 16,-2-4-16,2-2 16,1-3-16,-1-5 15,2-3-15,0-3 0,5-6 16,-1-2-16,0-2 16,-1-2-16,3-6 15,-1 0-15,-1-3 0,3 0 16,-3 5-16,-3 5 15,-1 5-15,-1 1 0,4 2 16,-2 5-16,4 1 16,0 5-16,2 2 15,1 1-15,-4 2 0,-2-1 16,-4 0-16,-3 0 16,-4-1-16,-2 0 15,-2 0-15,-2-1 0,-1 0 16,-2 0-16,-3-1 15,-3-1-15,-2 1 16,-2 1-16,-7 0 0,-2 1 16,1 2-16,0 3 15,1 2-15,-2 5 16,3 0-16,3 2 16,4 1-16,-1 2 0,2 2 15,2 1-15,4 0 16,0-1-16,3-1 0,1-3 15,0 1-15,2-3 16,1 0-16,0-2 16,2-2-16,1 0 0,1 0 15,2-3-15,1 1 16,2-1-16,3-1 16,3-2-16,1-6 15,9-3 1,-3-4-16,4-4 0,-2-3 15,-4-2-15,1-1 16,-2-4-16,-1-1 0,-4 1 16,-3-2-16,-4 2 15,-5 4-15,-3 6 0,-1 3 16,-1 3-16,0 3 16,0 3-16,-1 2 15,0 5-15,1 4 0,-2 2 16,1 4-16,-1 2 15,0 1-15,-1 7 16,1 0-16,2-2 0,1-1 16,1-1-16,2-1 15,0-1-15,2-2 16,0-3-16,1-1 0,0-3 16,0-1-16,3-5 15,1-2-15,-1-3 0,1-4 16,0-3-16,0-3 15,2-5-15,1-6 16,0-2-16,3-2 16,-2-2-16,4-5 0,-4 5 15,-1 5-15,-4 4 16,-1 4-16,-2 5 16,-3 6-16,0-1 0,-2 4 15,-1 0-15,0 1 16,-2 7-16,1 0 0,-1 3 15,-2 4-15,2 3 16,-1 5-16,1 2 16,0-1-16,1 1 15,1-5-15,1-3 0,-1 2 16,2-3-16,-2-3 16,1-2-16,0-3 0,0-4 15,0 0-15,0-3 16,1-2-16,1-3 15,-2-4-15,1-2 0,0-5 16,0-2-16,1-1 16,-1 0-16,0-1 15,0-5-15,1 4 0,-1 2 16,1 2-16,2 5 16,-2 2-16,1 2 15,2 0-15,1 3 0,1-1 16,1 3-16,-1 0 15,5-1-15,-2 3 16,1-1-16,2 2 0,0-1 16,1 1-16,-1 1 15,0 1-15,-1 0 16,0 1-16,1-1 0,-1 0 16,-2-1-16,1 0 15,1-2-15</inkml:trace>
  <inkml:trace contextRef="#ctx0" brushRef="#br0" timeOffset="71892.8">27448 8163 0,'0'0'0,"0"0"15,0 0-15</inkml:trace>
  <inkml:trace contextRef="#ctx0" brushRef="#br0" timeOffset="75824.48">13924 9862 0,'0'0'0,"0"0"15,0 0-15,0 0 16,0 0-16,0 0 16,0 0-16,-8-5 0,1-1 15,4-6-15,1 0 16,2 0-16,1 3 15,0-1-15,0 1 0,-1 8 16,0 0-16,2-9 16,2 10-16,-4 5 15,0 3-15,-3 5 0,-1 3 16,-2 1-16,0 0 16,-4 0-16,-3-3 0,2-6 15,1-4-15,-2-2 16,1-2-16,-2-3 15,3-4-15,1-2 16,3-1-16,1-2 0,4 0 16,4-1-16,6 2 15,-1 7-15,2 2 0,1 5 16,-1 3-16,2 2 16,-1 5-16,-2 2 15,-5-3-15,-1 1 0,-3-3 16,-1-1-16,-1 0 15,-2-2-15,-4-2 16,0-1-16,-2-2 0,0-1 16,0-2-16,-1-1 15,2-2-15,0 1 16,3-1-16,3 2 0,1 0 16,1 0-16,2 1 15,2 0-15,0 1 16,1-2-16</inkml:trace>
  <inkml:trace contextRef="#ctx0" brushRef="#br0" timeOffset="76580.53">14939 9655 0,'5'-18'15,"5"-26"-15,-10 44 16,1-4-16,-1 4 0,0-1 16,0 1-16,-1 5 15,1 4-15,1 2 16,-1 5-16,1 6 0,0 0 15,0 1-15,0 4 16,0 2-16,-1 7 16,-2-4-16,0-3 0,0 2 15,-4 8-15,-3-1 16,0-6-16,2-3 16,0 1-16,2 0 0,1-3 15,1-2-15,-1-1 16,2-5-16,-3 2 15,1-4-15,2-2 0,-1-2 16,2-2-16,0-3 16,1 0-16,-1-1 0,1-4 15,0 1-15,0-2 16,-1 0-16,2-3 16,-2 0-16,1-4 15,0-3-15</inkml:trace>
  <inkml:trace contextRef="#ctx0" brushRef="#br0" timeOffset="77090.84">15629 9407 0,'0'0'0,"-13"1"15,-4 2-15,-5 0 16,-11 4-16,-5 0 16,-1 2-16,-4 2 0,-2 1 15,-6 1-15,-11 2 16,5 0-16,5-4 16,-2-2-16,-3 1 0,3-1 15,2 5-15,-1-2 16,1 0-16,5 3 15,4 0-15,-3 0 0,3 1 16,2-2-16,2-2 16,8-2-16,7-4 15,5-3-15,12 0 0,-4-1 16,-1 1-16,3-1 16,1 1-16,4-3 0,1 1 15,0-2-15,2-2 16,2 0-16,5-1 15,0-3-15</inkml:trace>
  <inkml:trace contextRef="#ctx0" brushRef="#br0" timeOffset="78230.73">15127 9644 0,'0'0'0,"-4"10"16,1 2-16,1 4 16,0 2-16,-1 4 0,0 4 15,2 0-15,0-1 16,-2 4-16,2 1 16,0 3-16,1-1 0,0-1 15,-2 1-15,1-2 16,-2 0-16,0 0 15,0-1-15,2 0 0,0-1 16,1-7-16,-1 0 16,-3-4-16,2-1 0,0-3 15,0 1-15,0-5 16,1 1-16,0-2 16,1-3-16,-1 1 0,1-2 15,0-1-15,0-2 16,1-1-16,-1-1 15,1-4-15,2-2 16,0-3-16,1-3 0,5-7 16,-1-3-16,2-1 15,2-3-15,9-10 0,0 4 16,1 1-16,2 3 16,-3 5-16,0 5 15,-3 7-15,0 3 0,-1 3 16,-2 2-16,-1 2 15,-1 2-15,-2 3 16,-1 1-16,-1 3 0,-1 3 16,-4 0-16,0 2 15,-3 4-15,-2 0 16,-3 1-16,0 2 0,-2 3 16,0-2-16,0 2 15,0-2-15,1-1 16,2-2-16,0-3 0,3-1 15,1-4-15,1-2 16,1 0-16,2-1 16,3-3-16,2-2 0,3-1 15,0-2-15,3-2 16,3-4-16,3-2 16,1-2-16,2-3 0,3-4 15,0-2-15,-2-4 16,-3-1-16,-3 1 15,-2 0-15,-2 4 0,-5 2 16,-2 4-16,-5 5 16,-3-1-16,0 0 0,-2 3 15,0 0-15,-2 4 16,0 1-16,-3 0 16,-1 4-16,-1 3 0,-1 1 15,-2 7-15,1 0 16,-1 2-16,1 2 15,-2 3-15,-3 3 0,3 0 16,1-1-16,1-1 16,2 1-16,2-2 15,2 1-15,3-2 16,0-1-16,3-4 0,1 2 16,4-4-16,1-1 15,2 0-15,2-3 0,4-3 16,3-3-16,1-2 15,2-3-15,0-4 16,12-10-16</inkml:trace>
  <inkml:trace contextRef="#ctx0" brushRef="#br0" timeOffset="78975.85">16810 9894 0,'-11'-9'16,"-8"-14"-16,6 23 0,-1 0 15,1 1-15,-4 3 16,-1 3-16,1 1 15,0 1-15,1 2 0,-2 1 16,1 2-16,3 0 16,0 1-16,3 0 15,3-1-15,1-1 0,4-2 16,1 0-16,3 0 16,2-4-16,3 1 15,1-1-15,0 0 0,3-3 16,2 1-16,1-3 15,4-1-15,1-1 16,2-1-16,2 0 0,2-3 16,0 1-16,1-2 15,0 1-15,-1 2 16,-4 2-16,0 2 0,-3 4 16,1 1-16,-5 7 15,-1 3-15,-3 4 16,-3 2-16,-5 2 0,-4-1 15,-5 1-15,-4-3 16,-4-4-16,-3-3 16,-3-4-16,-5-2 0,-2-1 15,-1-4-15,-3-4 16,3-1-16,-3-2 16,5-2-16,0 1 0,4-2 15,6 1-15,4-2 16,2-2-16,6 1 15,3-2-15,3-1 0</inkml:trace>
  <inkml:trace contextRef="#ctx0" brushRef="#br0" timeOffset="80996.48">17224 9995 0,'-9'-7'0,"-2"1"16,-1 1-16,-3-1 15,0 2-15,-4 4 0,-4 3 16,0 5-16,1 3 15,2 3-15,1 4 16,4 3-16,4 2 0,5 2 16,4-1-16,3 0 15,2-2-15,5-2 16,3-1-16,4-2 0,2-2 16,3-1-16,1-2 15,4-4-15,-2-2 16,-1-5-16,-3-2 0,0-7 15,-3-5-15,-3-2 16,-1-5-16,-6-4 16,0-4-16,-4-2 0,-2 0 15,-2 1-15,0 1 16,-2 5-16,1 4 16,3 4-16,1 3 0,2 1 15,1 4-15,1-1 16,3 3-16,1 0 0,2 2 15,0 0-15,4 3 16,1 2-16,0 1 16,2 0-16,-1 2 0,-2 0 15,-2 1-15,-1-3 16,-1 2-16,-3-3 16,-2 0-16,-3-1 0,-1 0 15,0 2-15,-4 0 16,-1 2-16,-1 0 15,-2 4-15,-2 2 0,0 4 16,1 1-16,-1 5 16,-1 2-16,2 1 15,3-3-15,0-1 16,1-1-16,2 0 0,0-2 16,1 0-16,0-2 15,1-2-15,2-1 0,2-4 16,0 0-16,4-2 15,1-2-15,4-1 16,1-3-16,2-3 0,3-1 16,1-2-16,5-4 15,-1-3-15,-1-2 16,0-1-16,-1-7 0,-1-2 16,-4-2-16,0 0 15,-2-1-15,-4 5 16,-3 4-16,-3 3 0,-2 2 15,-2 6-15,-1 1 16,1 1-16,-2 4 16,0 2-16,-3 1 0,1 5 15,-1 2-15,-1 4 16,1 1-16,-3 7 16,2 4-16,-1 0 0,2 1 15,1 3-15,1-5 16,1-3-16,1-1 15,1-3-15,4-1 0,2-3 16,2-2-16,3-2 16,4-3-16,3-2 15,3-5-15,2-2 0,3-4 16,1-4-16,1-6 16,5-10-16,-4-2 0,-2-4 15,2-9-15,-4-5 16,-4-9-16,-1 4 15,-6 3-15,-6-2 0,6 4 16,-2 4-16,-6 5 16,0 7-16,-2 2 15,1 3-15,-4 5 0,-2 10 16,0 2-16,0 7 16,-1-1-16,0 4 15,-1 0-15,-2 5 0,-1 5 16,-1 5-16,-3 18 15,-9 31-15,2-11 16,-4 7-16,3-5 0,2 0 16,-3-3-16,7-9 15,3 0-15,3-3 16,0-6-16,1 0 0,4-5 16,0-4-16,4-2 15,0-3-15,4-8 16,-2-2-16,2-3 0,1-2 15,2-2-15,4-2 16,3-2-16,5-5 16,0-4-16,5-4 0,-2-7 15,4-8-15,-2-6 16,-3-9-16,-5-4 16,0-10-16,-3 8 0,0-5 15,-4 0-15,-4 0 16,-2 3-16,4 7 0,-2 5 15,1 4-15,0 4 16,-4 0-16,-1 6 16,-3 6-16,-1 12 15,-4 8-15,4-8 0,-1 4 16,-2 4-16,-2 2 16,0 6-16,-2 7 0,-2 9 15,-13 46-15,3-11 16,-3 3-16,2 3 15,3-12-15,5-5 0,0-6 16,-1-4-16,0-2 16,-1-1-16,3 1 15,1-4-15,6-9 0,-1-7 16,0 0-16,1-5 16,0-2-16,2-5 15,-2 0-15,2-3 0,0-3 16,0 1-16,0 1 15,5-13-15,5-11 16,0-3-16,5-2 0,2-2 16,15-20-16,-7 19 15,2 3-15,1 4 16,-4 7-16,-3 6 0,-4 7 16,-2 1-16,0 4 15,-5 2-15,-1 1 16,-2 3-16,0 2 0,0 6 15,-5 4-15,-1 5 16,-3-1-16,-1 3 16,-4 5-16,0-2 0,1-2 15,1-4-15,2-2 16,2-2-16,3-1 16,3-1-16,2-1 0,2-3 15,3-2-15,4-1 16,4-3-16,4-3 0,3-2 15,-1-3-15,2-2 16,3-6-16,-4-5 16,-4-3-16</inkml:trace>
  <inkml:trace contextRef="#ctx0" brushRef="#br0" timeOffset="81246.92">18160 9867 0,'10'0'0,"2"-1"0,-1 0 16,2 0-16,3 0 15,-1-1-15,4-4 16</inkml:trace>
  <inkml:trace contextRef="#ctx0" brushRef="#br0" timeOffset="82017.87">20165 9935 0,'1'-12'0,"4"-9"16,-6 6-16,-4 3 16,3 3-16,-3-1 15,0 2-15,-2 4 0,-1 2 16,-1 2-16,-2 2 15,0 2-15,-2 3 16,-1 1-16,0 2 0,-3 3 16,0 3-16,1 3 15,-1 2-15,1 5 16,4 0-16,3-1 0,1 1 16,3-1-16,0-1 15,3 1-15,2-3 16,1-1-16,2-3 0,4-3 15,2-2-15,2-1 16,1-2-16,4-1 16,-1-2-16,2-3 0,2-1 15,3-3-15,0-5 16,1-3-16,2-3 0,-2-4 16,-1-3-16,-3-6 15,-1-3-15,-5 0 16,-4 0-16,-6-6 0,-4 2 15,-7 2-15,-6 3 16,-2 5-16,-3 1 16,1 3-16,1 2 0</inkml:trace>
  <inkml:trace contextRef="#ctx0" brushRef="#br0" timeOffset="82459.95">20600 9516 0,'-15'-9'0,"-4"-1"16,-1 3-16,-1 6 15,0 5-15,2 7 16,4 7-16,1 7 0,-1 14 16,2 4-16,-5 42 15,2-28-15,4-3 16,3-6-16,2 1 0,2-4 15,2-6-15,3 2 16,-1 6-16,-2-2 16,0 1-16,-2-4 0,1-1 15,-2-3-15,-4 0 16,0-2-16,-1-7 0,1-5 16,5-12-16,3-5 15,2-3-15,2-5 16</inkml:trace>
  <inkml:trace contextRef="#ctx0" brushRef="#br0" timeOffset="82630.35">20357 10048 0,'15'-4'15,"9"-4"-15,2 0 16,-2 1-16,-1 1 0,0-1 16,2 0-16,2-3 15</inkml:trace>
  <inkml:trace contextRef="#ctx0" brushRef="#br0" timeOffset="84196.52">21995 9495 0,'0'-7'0,"4"-9"0,-8 10 15,-2 1-15,3 3 16,-5-1-16,-2 3 0,-1 5 15,-5 3-15,2 2 16,-1 1-16,1 1 16,2-2-16,0-1 0,-4 2 15,-1-3-15,-6 0 16,-1-3-16,-6 2 16,-3-2-16,5-1 0,-1-2 15,-1 1-15,3-3 16,5 0-16,4-2 15,3 1-15,5-1 0,5 1 16,0 0-16,1 0 16,1-1-16,0-1 15,1 0-15,2 0 0,-1-2 16,0 2-16,0-3 16,2 2-16,0-2 15,1 1-15,0 0 0,2 1 16,-1-1-16,0 2 15,2-1-15,-2 3 16,2 1-16,-1 4 0,1 0 16,-2 3-16,0 4 15,1 1-15,-2 4 16,0 7-16,-2 4 0,-1 4 16,-3 21-16,-2-13 15,-1 0-15,-3 8 16,-2 0-16,-4 1 0,-3-3 15,2-2-15,3-3 16,4-4-16,-1-1 16,0-2-16,1-3 0,1-1 15,0-2-15,4-8 16,1-1-16,-2-2 0,2-6 16,-1-3-16,2-1 15,1-4-15,0 1 16,0-4-16,1-3 0,1-4 15,1-3-15,3-3 16,0-3-16,3-8 16,2 2-16,2-2 0,0 3 15,3 4-15,0 4 16,1 1-16,-1 6 16,0 0-16,-2 5 0,-1 0 15,1 5-15,2 2 16,-2 3-16,4 2 15,3 5-15,-1 0 0,3 0 16,0-2-16,2 2 16,0-3-16,-2 0 15,1-3-15,5-2 0,-2 0 16,-2-4-16,-2-2 16,-3-3-16,-4-6 15,-7-2-15</inkml:trace>
  <inkml:trace contextRef="#ctx0" brushRef="#br0" timeOffset="84423.2">21561 9992 0,'0'0'0,"9"-2"15,2 2-15,2 1 16,0 0-16,1 3 0,1-1 16,4 3-16,4 0 15,3 0-15,1-3 16</inkml:trace>
  <inkml:trace contextRef="#ctx0" brushRef="#br0" timeOffset="84918.14">21970 10028 0,'0'0'0,"1"9"16,-1 5-16,0 0 15,0 5-15,0 1 0,1 2 16,-1 3-16,-1 4 15,-2-1-15,1-5 0,-3-1 16,1-8-16,2-6 16,-2-2-16,2-4 15,-1-3-15,0-1 0,1-4 16,0-2-16,1-3 16,1-4-16,1-1 15,2-9-15,2 2 0,1-2 16,2 2-16,5-4 15,-1 1-15,1 4 16,3 2-16,1 3 0,0 6 16,2 4-16,0 6 15,-3 4-15,-3 3 16,1 4-16,-5 2 0,-2 3 16,-2 0-16,-2 2 15,0 2-15,-2 0 16,1-1-16,-2 0 0,0-3 15,0 0-15,-1-2 16,0 0-16,0-1 0,0-1 16,1-1-16,2-1 15,1-3-15,3-3 16</inkml:trace>
  <inkml:trace contextRef="#ctx0" brushRef="#br0" timeOffset="85623.07">22513 10103 0,'-1'-18'0,"1"-21"0,-7 31 16,0-2-16,1 3 15,-4 0-15,-3 1 0,0 3 16,-1 2-16,-3 3 16,-1 3-16,2 3 15,-3 2-15,3 4 0,-1 0 16,3 1-16,2 0 16,1 2-16,0 0 15,1-1-15,1-1 0,0 2 16,1-3-16,4 2 15,1-1-15,6-1 16,3 0-16,3-2 0,2-1 16,2-2-16,1-1 15,3-3-15,0-1 16,-1-3-16,1-2 0,3-3 16,-1-2-16,-1-3 15,1-5-15,-2-1 16,1-7-16,-3 0 0,-2 0 15,-4-1-15,-3 4 16,-2 3-16,-2 3 0,-1 6 16,-1 2-16,-1 5 15,-2 1-15,-1 6 16,0 4-16,-3 7 16,0 7-16,1 6 0,-7 34 15,9-17-15,-4 7 16,0 35-16,6-37 0,0 6 15,-5 1-15,1-2 16,5-6-16,-1-7 16,-1-7-16,-5-10 0,-7-7 15,-4-3-15,-5-4 16,4-7-16,2-2 16,-7-3-16,-2-4 0,-4-5 15,2-2-15,3-2 16,2-5-16,-3-7 15,4-4-15,7-4 0,3-7 16,5-5-16,9 3 16,12-3-16</inkml:trace>
  <inkml:trace contextRef="#ctx0" brushRef="#br0" timeOffset="85999.98">22659 9555 0,'1'13'15,"-1"10"-15,0 8 16,3 11-16,-4 7 0,1 14 16,2-5-16,-6-3 15,2-4-15,0 1 16,-3 0-16,-2-23 0,-2 0 16,-1-1-16,3 0 15,0 0-15,2-6 16,-1-3-16,4-3 0,0-3 15,4-5-15,3-1 16,3-4-16,1-2 16,7-2-16</inkml:trace>
  <inkml:trace contextRef="#ctx0" brushRef="#br0" timeOffset="87049.39">22933 10128 0,'6'-8'0,"5"-6"16,-6-1-16,-4 2 16,-6-3-16,-6-1 15,-3 4-15,0 1 0,-3 5 16,2 2-16,-1 5 16,0 3-16,-3 4 15,-1 3-15,1 2 0,1 4 16,0 3-16,4 2 15,1 4-15,3 2 16,3 3-16,3-4 0,4-4 16,2-5-16,3-3 15,3-3-15,0-3 16,2-1-16,2-3 0,4 0 16,1-3-16,2-1 15,0-2-15,-1-3 16,2-3-16,0-3 0,-2-3 15,-1-5-15,-2-4 16,-3-1-16,-3 0 0,-4 0 16,0 0-16,-2 4 15,-2 4-15,-1 6 16,0 4-16,-1 1 0,0 3 16,0 1-16,0 2 15,0 3-15,-1 4 16,-1 3-16,2 3 0,0 3 15,2 7-15,0 2 16,3 1-16,2-3 16,1-4-16,3 0 0,1-3 15,2-4-15,-1-3 16,1-5-16,0-3 16,-1-3-16,0-3 0,-1-4 15,2-5-15,-1-5 16,-1-4-16,-2-1 15,-1 0-15,0-8 0,-3 6 16,0 0-16,-2 5 16,-1 6-16,-2 3 15,1 6-15,0 2 0,-2 5 16,1 3-16,-1 3 16,-1 4-16,1 3 15,-2 8-15,-1 4 0,1-1 16,-2-1-16,2-5 15,-1-5-15,0-2 16,2-6-16,0-1 0,1-5 16,2-3-16,0-3 15,1-4-15,1-2 16,2-2-16,4-11 0,3-1 16,4-4-16,4-5 15,0 5-15,-1 1 0,0 6 16,-2 5-16,2 4 15,-5 6-15,0 3 16,-2 4-16,-2 1 0,-2 1 16,-2 3-16,0 1 15,-1 3-15,-2 0 16,-2 3-16,-1 4 0,-3-1 16,0 3-16,-1 1 15,-2 1-15,1 1 16,-2-1-16,0-2 0,2-2 15,0 1-15,2-4 16,0 0-16,1-2 16,1-1-16,2-1 0,4-1 15,3-3-15,2-2 16,3-2-16,4-4 16</inkml:trace>
  <inkml:trace contextRef="#ctx0" brushRef="#br0" timeOffset="87759.13">23743 10017 0,'-6'-11'0,"1"-10"0,-5 12 16,-1 3-16,3 3 15,-8 1-15,-1 3 16,-1 3-16,-1 5 0,1 3 16,-2 4-16,-1 5 15,0 2-15,3 0 16,1-1-16,4 1 0,2-1 16,3-2-16,2-2 15,4-1-15,2-1 0,4-1 16,1-2-16,4-1 15,2-3-15,4-2 16,0-2-16,1-1 0,2-3 16,1-1-16,2-4 15,-1-4-15,1-4 16,0-11-16,0-7 0,-5-3 16,6-7-16,-5-2 15,0-9-15,-2-6 16,-4 11-16,2 1 0,-4 1 15,-3 2-15,1 7 16,-2-2-16,1-3 16,2 3-16,-2 2 0,2 5 15,1 2-15,-1 11 16,-3 11-16,-2 3 16,-2 2-16,-2 0 0,1 0 15,-2 3-15,0 5 16,1-6-16,1-1 15,-11 39-15,-12 53 0,9-7 16,9-22-16,0 7 16,-3-24-16,2-3 15,1 2-15,-1-1 0,1-10 16,0-6-16,3 0 16,0 1-16,0 0 15,1-7-15,-1-7 0,5-5 16,-2-1-16,2-2 15,2 0-15,1-1 16,2-2-16,2-3 0,4-4 16</inkml:trace>
  <inkml:trace contextRef="#ctx0" brushRef="#br0" timeOffset="88887.59">24532 10272 0,'0'0'16,"7"-6"-16,0 2 0,-2-1 15,3 2-15,-1-2 16,-1 3-16,-1 0 16,2 1-16,1 0 15,1 1-15,-1 0 0,3 1 16,0 1-16,2-1 16,3 0-16,-2-1 0,2-1 15,0-2-15,-1-4 16,1-2-16,-3-2 15,1-4-15,-1-1 16,-1-3-16,-1-4 0,3-2 16,-1-2-16,0-1 15,-1 0-15,-1 0 16,-1 4-16,-3 5 0,-4 8 16,-1 5-16,-1 2 15,-1 4-15,0 2 0,-1 2 16,-1 4-16,-2 3 15,-2 4-15,-3 8 16,-1 3-16,-1 2 0,-1 1 16,-1 7-16,1-4 15,4-7-15,-1-1 16,3-4-16,-1-1 0,2-2 16,3-5-16,2-1 15,2-1-15,5-2 16,1-2-16,3-2 0,5-3 15,-1-1-15,7-5 16,0-4-16,-1-5 16,3-4-16,4-5 0,1-5 15,-3-1-15,3-4 16,-4-2-16,-3 8 16,0 7-16,-7 3 0,1 0 15,-4 4-15,-2 0 16,-4 4-16,-3 0 15,-1 1-15,-2 2 0,-2 2 16,-2 1-16,-3 3 16,-4 1-16,-1 4 15,-2 2-15,-2 3 0,2 2 16,1 2-16,1-2 16,5-3-16,2-1 15,3-3-15,1 1 0,2-2 16,2 1-16,4-2 15,2 1-15,2-2 16,2 1-16,3 1 0,2 0 16,1 0-16,-1 3 15,-3 2-15,-3 1 16,-2 2-16,-4 2 0,-1 0 16,-3 2-16,-3-1 15,-1-1-15,-4 1 0,1-4 16,-3-2-16,1-4 15,-1-3-15,1-5 16,2-5-16,2-6 0</inkml:trace>
  <inkml:trace contextRef="#ctx0" brushRef="#br0" timeOffset="89037.98">24940 9660 0,'0'0'0,"0"0"0,0 0 15,8 9-15,-1-2 16</inkml:trace>
  <inkml:trace contextRef="#ctx0" brushRef="#br0" timeOffset="90737.69">26219 9978 0,'0'0'0,"0"0"15,0 0-15,0 0 16,-9 2-16,2 3 0,1 1 16,1 2-16,1 3 15,1-2-15,2 6 0,1 15 16,1 0-16,1-3 16,-1 0-16,0-5 15,0 0-15,1 0 0,-1-1 16,0-2-16,2-4 15,-2-2-15,1-3 16,-1-5-16,0 0 0,1-2 16,0-1-16,0-2 15,0 0-15,1-2 16,1-1-16,0-3 0,3-3 16,0-3-16,2-5 15,0-2-15,1-1 16,-2-1-16,3-2 0,-4 0 15,1 4-15,-2 4 16,-1 3-16,1 5 16,0 2-16,0 4 0,0 4 15,1 3-15,0 2 16,1 2-16,1 2 16,2 3-16,0 0 0,3 0 15,-1-1-15,4 0 16,0-4-16,1-2 15,-2-4-15,2-2 0,0-2 16,-1-2-16,0-4 16,-1 0-16,0-5 0,-3-1 15,1-3-15,-4-2 16,-1-3-16,-3 0 16,-2-3-16,-3 2 15,-1 2-15,-1 0 0,0 4 16,0 1-16,-1 3 15,1 2-15,1 2 16,0 1-16,1 2 0</inkml:trace>
  <inkml:trace contextRef="#ctx0" brushRef="#br0" timeOffset="93019.06">26881 10049 0,'0'0'0,"0"0"0,-4-11 15,-3 0-15,-2 0 16,-2 0-16,-2 1 0,-1 2 16,-1 1-16,-1 4 15,0 1-15,2 3 16,-2 4-16,4 3 15,0 2-15,-1 4 0,3 1 16,0 2-16,2 3 16,3 1-16,0 2 0,4-1 15,1-2-15,4 0 16,0-3-16,2-1 16,0-3-16,2-2 0,0-2 15,2-3-15,1-2 16,1-2-16,1-2 15,0-2-15,2-2 0,0-4 16,2-1-16,1-3 16,1-5-16,0-4 15,-5-2-15,-1 1 0,-2-4 16,-4 3-16,-2 3 16,-1 2-16,-3 7 15,0 2-15,-1 3 0,-1 5 16,-2 3-16,1 2 15,-2 3-15,-1 2 16,1 3-16,-1 2 0,0 7 16,0 3-16,4-2 15,2-2-15,0-1 0,4 0 16,-1-2-16,3-1 16,1-3-16,0-2 15,1-2-15,1-2 0,1-4 16,1-2-16,2-3 15,0-4-15,2-3 16,-2-1-16,2-3 0,-2-3 16,2-4-16,-3-1 15,-4 0-15,-3 2 16,-3 2-16,-1 3 0,-2 2 16,0 6-16,-1 1 15,0 5-15,0 2 16,1 3-16,-1 3 0,0 1 15,0 3-15,0 1 16,0 6-16,1-1 16,0 0-16,0-3 0,1-6 15,-1-3-15,0-1 16,0-4-16,-1-3 0,1-3 16,-2-2-16,2-3 15,0-2-15,2 12 16,-2 1-16,2-37 15,3-3-15,1 19 0,3 2 16,0 3-16,4 2 16,2 5-16,0 3 0,2 2 15,-1 3-15,2 1 16,0 0-16,-1 2 16,1 0-16,-1-2 15,-1 0-15,-2 0 0,-2-2 16,-1 0-16,-3 0 15,-1-2-15,-1 1 16,-2 0-16,-2 1 0,0 1 16,-1-1-16,-1 3 15,0 1-15,-1 3 0,-2 3 16,2 3-16,0 3 16,-1 2-16,1 1 15,1 2-15,-1 4 0,0-3 16,-1-3-16,2-4 15,-1-4-15,1-2 16,0-3-16,0-2 0,0-2 16,0-3-16,1-2 15,2-2-15,-1-3 16,2-1-16,2-2 0,2-3 16,0 1-16,4-8 15,2 5-15,2 0 16,0 3-16,-2 4 0,0 5 15,-2 3-15,-2 4 16,-2 1-16,-2 5 16,0 1-16,-3 1 0,1 1 15,-3-1-15,0 2 16,0-2-16,-1-1 16,0-3-16,0-4 0,0-1 15,1-3-15,1-3 16,1-3-16,1-1 15,1-2-15,1-3 0,7-5 16,1 2-16,4 2 16,-1 1-16,2 3 15,0 2-15,-6 6 0,0 2 16,-2 4-16,-1 2 16,-1 1-16,-4 3 15,1 0-15,-2 2 0,0 2 16,-1-1-16,0 3 15,-1 0-15,0 1 16,0-1-16,-1 0 0,0-3 16,0 1-16,1-3 15,2-2-15,1 1 0,2-2 16,2 0-16,1 0 16,1-3-16,1-1 15,3 0-15,0-3 0,1 0 16,3-3-16,4-2 15,-1-2-15,1-3 16,0-1-16,-1-5 0,-2-2 16,-4-2-16,-4-1 15,-3 0-15,-2 2 16,-5 0-16,-2 3 0,-1 3 16,-3 2-16,0 2 15,-2 1-15,0 3 16,-3 3-16,-1 2 0,-5 2 15,1 4-15,-3 2 16,1 4-16,2 1 16,2 3-16,0 2 0,2 3 15,4 0-15,1 0 16,3-1-16,3-4 16,1 0-16,4-3 0,2 0 15,2-3-15,1-1 16,3-4-16,4 1 15,2-3-15,4-1 0,3-2 16,2-3-16,2-4 16,-2-2-16,3-3 15,-1-3-15,-4-2 0,-3 0 16,-4-1-16,-4 0 16,-4 4-16,-3-1 15,-2 3-15,-3 4 0,-2 1 16,1 3-16,-2 2 15,-1 2-15,0 2 0,-1 5 16,-2 1-16,2 4 16,-1 1-16,-1 6 15,1 2-15,1 2 0,1-2 16,1-3-16,2-1 16,-2-7-16,-1-4 15,1-1-15,-1-6 0,0-4 16,0-5-16,-1-1 15,1-5-15,0-3 16,1-3-16,1-3 0,2 0 16,1-4-16,2 2 15,2 3-15,1 8 16,0 2-16,0 3 16,0 4-16,1 2 0,1 3 15,2-1-15,0 2 16,4 2-16,1 1 0,4 0 15,-1-1-15,0-1 16,-1 0-16,0-2 16,-2-1-16,-3-1 0,-1-3 15,-3-1-15</inkml:trace>
  <inkml:trace contextRef="#ctx0" brushRef="#br0" timeOffset="94244.49">29616 9988 0,'-5'-8'0,"-2"-1"0,0 3 16,-3-1-16,-4 3 15,1 2-15,-4 3 0,-2 2 16,-1 2-16,-1 3 15,-3 4-15,1 4 16,0 2-16,4 0 0,4 2 16,0 0-16,4 1 15,3-1-15,3 0 16,4-1-16,1-1 0,3-1 16,3-1-16,2-1 15,6-1-15,-2-2 16,3-2-16,-1-3 0,3-3 15,2-1-15,0-1 16,2-5-16,1-1 16,0-3-16,-1-4 0,-2-4 15,-2-1-15,-3-7 16,1-1-16,-2-4 0,-2 1 16,-2-1-16,-2 1 15,-1 4-15,-3 2 16,-1 6-16,-1 4 15,-1 3-15,0 5 0,0 2 16,-1 2-16,-1 3 16,0 6-16,-3 6 15,2 2-15,-2 4 0,-1 8 16,-2 2-16,2-1 16,2-3-16,0-2 15,4-5-15,0-3 0,3-5 16,0-1-16,4-3 15,-1-3-15,3-5 0</inkml:trace>
  <inkml:trace contextRef="#ctx0" brushRef="#br0" timeOffset="94685.04">29999 10023 0,'1'-16'0,"3"-11"16,-10 12-16,-3 0 0,-3 5 16,0 4-16,-2 5 15,-3 2-15,-1 5 16,-1 2-16,-1 2 0,-3 4 16,4 1-16,3 1 15,4-1-15,4-1 16,3-1-16,4-2 0,2-1 15,4-1-15,3-1 16,1-1-16,3-2 16,1 1-16,4-2 0,2 0 15,4 0-15,0 1 16,-2 1-16,-2 2 16,-3 1-16,-4 3 0,-4 2 15,-6-1-15,-4 2 16,-4-2-16,-4 0 15,-1 1-15,-6-2 0,-3-2 16,-9 1-16,0-2 16,1-2-16,0-1 15,0-1-15,3 0 0,1-2 16,6-1-16,3-1 16</inkml:trace>
  <inkml:trace contextRef="#ctx0" brushRef="#br0" timeOffset="96782.47">14881 11346 0,'0'0'0,"0"0"15,0 0-15,0 0 16,0 0-16,0 0 0,0 0 16,0 0-16,9 1 15,1 4-15,1-2 16,4 2-16,0 0 16,-1 0-16,4 1 0,-1 0 15,2-2-15,3 0 16,-2-3-16,2-3 15,0-3-15,-1-4 0,0-3 16,-2-3-16,-3 0 16,0-5-16,1-5 15,-4 2-15,1-2 0,-2-2 16,1-2-16,-1 0 16,-2 4-16,-5 4 0,-3 7 15,-2 7-15,-1 2 16,0 1-16,0 2 15,-1 2-15,-2 2 0,1 1 16,0 0-16,-2 4 16,0 1-16,-1 3 15,1 2-15,0 1 0,1 2 16,0 1-16,1 1 16,1 0-16,2-1 15,1 0-15,3 0 0,2-1 16,2-1-16,2-1 15,1-3-15,2-3 16,1-2-16,1 0 0,3-5 16,2-2-16,2-2 15,0-4-15,4-3 16,-1-1-16,2-4 0,1-2 16,0-5-16,-2-4 15,-3-4-15,-1-7 16,-6-3-16,-1-10 0,-3-3 15,-5 1-15,-4 5 16,-1 3-16,3-4 16,0 7-16,-1 8 0,0 3 15,-3 5-15,-2 9 16,1 7-16,1 10 16,-1-5-16,0 2 0,0 1 15,-1 5-15,-1 5 16,2-8-16,-7 39 15,-1 18-15,2-5 0,-2 11 16,0-1-16,0 4 16,-1-4-16,2-24 0,3-8 15,-2-2-15,1-1 16,-2 1-16,4-7 16,2-3-16,1-1 15,1-2-15,1-3 0,5-3 16,-2 0-16,3-2 15,2-1-15,4-1 0,2-3 16,4-2-16,2-2 16,-1-5-16,0 0 15,1-6-15,-3 0 0,-3-6 16,-1-10-16</inkml:trace>
  <inkml:trace contextRef="#ctx0" brushRef="#br0" timeOffset="96935.26">15668 11013 0,'14'-2'0,"5"-2"0,0 1 16,-2 1-16,0-2 15,0-4-15</inkml:trace>
  <inkml:trace contextRef="#ctx0" brushRef="#br0" timeOffset="97126.86">15277 10859 0,'0'0'0,"0"0"0,12 4 15,0-1-15,4-2 16</inkml:trace>
  <inkml:trace contextRef="#ctx0" brushRef="#br0" timeOffset="98048.22">16393 11353 0,'0'0'0,"0"0"0,11-3 16,1-2-16,0 3 15,4 0-15,0-1 16,2 2-16,6-1 0,0-1 16,1-3-16,-3-1 15,2-2-15,-5-1 16,0-4-16,0-2 0,-3 0 15,0-5-15,-3-1 16,-1-3-16,-4 0 16,-2-3-16,-2 1 0,-1 3 15,-1 2-15,-1 6 16,0 4-16,-1 7 0,1 0 16,-1 4-16,0 3 15,-1 5-15,1 5 16,-1 4-16,2 4 0,-1 14 15,0 0-15,0 1 16,1-3-16,0 2 16,-1-7-16,2-4 15,-2-7-15,1-2 0,-1-5 16,1-3-16,1-2 16,0-2-16,3-2 0,0-2 15,2-2-15,1-4 16,0-3-16,1-3 15,4-8-15,0-4 0,2-2 16,1-6-16,-2 4 16,1 1-16,-2 4 15,0 6-15,1 6 0,-4 5 16,-2 2-16,1 4 16,-5 1-16,2 2 15,-1 1-15,0 3 16,-2 1-16,0 2 0,0 1 15,-2 1-15,0 1 16,1 2-16,0-2 0,2 0 16,2 0-16,3 0 15,4 0-15,2 3 16,3 0-16,0 3 0,1 0 16,3 4-16,-2-1 15,-3-1-15,-5-1 16,-5-3-16,-3-2 0,-9-3 15,-2-4-15,-5-3 16,-4-2-16,-1-3 16,-4-4-16,-4-5 0,-2-6 15,2-4-15,6-2 16</inkml:trace>
  <inkml:trace contextRef="#ctx0" brushRef="#br0" timeOffset="98195.4">16751 10834 0,'0'0'16,"0"0"-16,0 0 16,9 4-16,1-1 0,3 1 15,4-2-15</inkml:trace>
  <inkml:trace contextRef="#ctx0" brushRef="#br0" timeOffset="100686.62">18212 11078 0,'-8'-7'0,"-2"1"15,-2 1-15,-4 2 16,-2 2-16,-3 2 16,-2 3-16,2 2 0,1 3 15,-1 5-15,1 2 16,4 1-16,2 1 16,2-2-16,2 3 0,4 4 15,1 1-15,4 1 16,2-2-16,4 1 0,0-7 15,2-2-15,0 0 16,3-2-16,2-1 16,4 0-16,0-5 15,3 0-15,4-2 0,-1-3 16,0-1-16,2-2 16,-1 0-16,0-4 0,-2 1 15,-1-5-15,-2 0 16,-2-2-16,-1-3 15,-3 2-15,-2-2 0,1-2 16,0-4-16,-1 0 16,1-4-16,0 1 15,-2-5-15,1-1 0,1-4 16,3 1-16,-3 0 16,1-5-16,0-5 15,1-1-15,-2 4 16,-1 0-16,1-3 0,-3 7 15,-4 3-15,-3 9 16,-1 5-16,-3 7 0,2 3 16,-1 6-16,2-2 15,0 2-15,-1 2 16,-2 5-16,0 2 0,2 5 16,-1 4-16,1 15 15,-6 30-15,1-13 16,1 7-16,0 0 0,-1-1 15,-1-9-15,-1-15 16,0-3-16,5-6 16,-3 4-16,2-3 0,-2-4 15,1-1-15,-1-1 16,2 2-16,-1 0 16,3-2-16,1-4 0,3-2 15,0-2-15,3-2 16,-1-2-16,2-3 0,2-1 15,1-3-15,2-4 16,2-5-16,-1-3 16,2-3-16,0-5 0,0-6 15,-1-1-15,1-6 16,-1 2-16,0 4 16,2 5-16,-1 5 0,0 3 15,-1 7-15,2 1 16,0 4-16,1 4 15,1 3-15,3 3 0,0 3 16,0 0-16,-2-2 16,-8-1-16,-2-2 15,-5-1-15,-3-1 0,-3 1 16,-6-2-16,-5-2 16,-2 1-16,-14-1 15,-4 1-15,1 1 16,-1 2-16,4 5 0,4 1 15,7 3-15,6-1 16,3 2-16,3 2 0,4 1 16,3 0-16,2 0 15,3 2-15,3 1 16,5 1-16,1-1 0,1-1 16,0-3-16,5 4 15,3-3-15,-1-3 16,-1-3-16,-1-4 0,-3-2 15,1-7-15,-3-1 16,-4-5-16,-2-3 16,-2-2-16,0-2 0,-1-3 15,-2-4-15,0-1 16,-1 0-16,-2 1 16,-2 0-16,-1 5 0,-1 3 15,1 4-15,0 3 16,2 0-16,1 1 15,2 2-15,4-1 0,1-1 16,3 2-16,3-2 16,-1 2-16,1 2 0,2 1 15,2 1-15,1 3 16,1 2-16,-1 0 16,-1 0-16,-1 1 0,-3-3 15,-2 1-15,-3-1 16,-3-1-16,-5 1 15,-1 0-15,-3 0 0,-4 3 16,-2-1-16,-4 3 16,-3 2-16,-4 2 15,-2 2-15,0 1 0,7-3 16,1-1-16,4-1 16,3-2-16,1-1 15,1 0-15,4-2 16,4 0-16,2 2 0,3-2 15,4 3-15,3-1 16,0 1-16,3 3 0,1 0 16,-2 2-16,0 1 15,-6 2-15,-2 1 0,-5 2 16,-3 0-16,-3 0 16,-2-2-16,-4 0 15,-1-3-15,-3-1 0,-2-3 16,2-2-16,-1-2 15,0-1-15,3-1 16,2-2-16,4 0 16,2-3-16,2 1 0,3-1 15,4-1-15,-6 6 16,-1-2-16,30-11 16,11-1-16,-13 4 0,5-2 15,9-2-15,-2-1 16,1-3-16,0-5 15,-6 0-15,-10-2 0,-8 3 16,0 1-16,-9 3 16,-3 3-16,-4 3 0,-1 2 15,-1 1-15,-1 4 16,-3 0-16,-1 3 16,-2 1-16,-3 4 0,-3 4 15,1 3-15,0 2 16,-3 5-16,0 1 15,4 1-15,3-2 0,3 2 16,3-4-16,2-1 16,4 0-16,3-1 15,2 0-15,3-1 0,1-1 16,3-3-16,-1-4 16,2-2-16,1-4 15,3-2-15,2-6 0,-2-3 16,0-5-16,0-2 15,4-7-15,-5 0 16,-5 1-16,-1 0 0,-4 4 16,-3 3-16,-1 8 15,-3 2-15,-1 3 0,1 3 16,-2 3-16,0 3 16,0 4-16,-1 4 15,0 1-15,-1 6 16,1 4-16,1-1 0,0-3 15,0-6-15,1-3 16,-1-3-16,0-5 0,0-2 16,0-4-16,-1-5 15,-1-2-15,-1-3 16,0-3-16,1-5 16,1-4-16,-1 1 0,4-2 15,1-1-15,5 2 16,2 9-16,2 1 0,5 4 15,1 3-15,3 3 16,-1 1-16,2 4 16,1 1-16,-2 1 0,0 0 15,-2-1-15,-2-2 16,-1-4-16,-5-3 16</inkml:trace>
  <inkml:trace contextRef="#ctx0" brushRef="#br0" timeOffset="102301.4">20668 10742 0,'0'0'16,"-6"10"-16,0 2 15,-1 5-15,1 1 16,0 2-16,0 2 16,0 1-16,1 0 0,-3 3 15,0 1-15,0 2 16,1 1-16,-2 0 0,1-1 15,-1-4-15,1 0 16,1 1-16,2 0 16,-1-2-16,3-3 0,1-2 15,0-2-15,2 0 16,3-4-16,-2 1 16,2-3-16,0-1 0,1-1 15,0-1-15,3-3 16,4-1-16,3-1 15,1-3-15,6-3 0,2-2 16,0-1-16,2-2 16,0-2-16,-1 1 15,-4-1-15,-4-3 0,-6 1 16</inkml:trace>
  <inkml:trace contextRef="#ctx0" brushRef="#br0" timeOffset="102496.09">20584 11060 0,'0'0'16,"0"0"-16,11-3 15,2 1-15,2 1 0,4-1 16,1 4-16,5 0 15,0 1-15,1 1 16</inkml:trace>
  <inkml:trace contextRef="#ctx0" brushRef="#br0" timeOffset="102916.67">21045 11097 0,'0'0'16,"-12"-4"-16,-1-1 0,-2 1 15,-2 0-15,0 2 16,-1 3-16,-4 4 16,1 3-16,2 0 0,4 5 15,0 2-15,6 2 16,0 3-16,5 1 15,1 1-15,3-1 0,4-1 16,1-2-16,3-4 16,1-2-16,2-5 15,2 1-15,0-3 0,2-3 16,0-3-16,-1-3 16,-1-2-16,2-4 15,-2-4-15,0-6 0,-2-2 16,-4-2-16,-3 2 15,-3-2-15,-5 3 0,0 5 16,-4 4-16,1 7 16,1 0-16,-3 5 15,2 0-15,0 4 0</inkml:trace>
  <inkml:trace contextRef="#ctx0" brushRef="#br0" timeOffset="104502.18">21716 11431 0,'0'0'16,"11"0"-16,2 0 16,3-1-16,4-1 15,2-2-15,2 0 16,2-2-16,-1 0 0,3-2 16,1-1-16,3-1 15,3-4-15,-3-1 0,-1-2 16,-1-3-16,-2-1 15,-2-2-15,0-1 16,-1-3-16,-4-3 0,-7-3 16,-5-1-16,3 3 15,0-3-15,-2 4 0,-1-3 16,-1 3-16,2 1 16,1 1-16,-4 2 15,-1 4-15,0 4 0,-3 5 16,-1 4-16,1 4 15,-1-1-15,-1 3 16,-1 3-16,-1 1 16,0 4-16,2-4 0,-1-1 15,0 0-15,-3 27 16,-3 16-16,-3 11 0,3-10 16,0-3-16,-1-2 15,0-3-15,1-1 16,-2-4-16,3-4 0,4-4 15,1-1-15,1-1 16,2-2-16,-2 0 16,2-3-16,0-3 0,3-2 15,2-3-15,-2-3 16,5 0-16,0-4 16,1-2-16,4-3 0,1-3 15,4-5-15,1-5 16,3-6-16,-2 2 15,4-7-15,-4-2 0,-3-9 16,-2-6-16,-6-1 16,-1-5-16,-4 1 15,-7-2-15,-2 14 0,1 6 16,0 2-16,2 6 16,2 10-16,0 6 15,-5 0-15,2 7 0,0-4 16,0 2-16,0 3 15,0 3-15,-1 3 16,-1 7-16,0 3 0,0 14 16,-1 4-16,-1 6 15,-5 33-15,-1-30 0,-1-4 16,-1-3-16,1 0 16,4-5-16,0-4 15,1-10-15,1-3 0,0-6 16,3-1-16,-1-3 15,2 0-15,-1-2 16,1-2-16,1-1 0,0 1 16,0 0-16,0 0 15,3-1-15,6-12 16,10-12-16,5-8 16,-8 15-16,2 2 0,-2 2 15,0 4-15,0 3 16,-4 5-16,-2 7 0,0 1 15,-2 3-15,2 2 16,-2 1-16,1 1 16,2-1-16,1 1 0,0-1 15,3 1-15,-1 3 16,0-3-16,0 1 16,1-3-16,2-3 0,3-3 15,2-4-15,2-4 16,0-4-16,0-6 15,-3-4-15,-6-2 0,1-3 16,-4-3-16,-3 1 16,-1-2-16,-5 4 15,-3 3-15,-2 4 16,-2 3-16,-3 3 0,0 3 16,-2 4-16,-2 2 15,-2 6-15,-3 4 0,1 4 16,0 6-16,2 1 15,-2 6-15,4-3 16,3-2-16,3-2 0,1 3 16,3 0-16,4 0 15,4-2-15,3-5 16,1-2-16,5-1 0,2-6 16,3-1-16,3-3 15,-1-3-15,-1-2 16,1-3-16,-2-1 0,-3-2 15,-5-2-15,-4-2 16,-6-1-16,-1-3 16</inkml:trace>
  <inkml:trace contextRef="#ctx0" brushRef="#br0" timeOffset="104719.05">22115 11052 0,'10'2'0,"6"1"16,3-1-16,9-1 0,20-1 15,0-2-15,0 1 16,-4 0-16,-2-1 15,-4-5-15</inkml:trace>
  <inkml:trace contextRef="#ctx0" brushRef="#br0" timeOffset="105366.01">23700 11238 0,'14'-2'0,"7"-2"16,-1 1-16,0 0 0,2-1 16,4-1-16,4-3 15,-2 0-15,-1-1 16,-5-1-16,-6-2 0,-1-3 15,-4 1-15,-3 0 16,-5 1-16,-3 2 16,-3 0-16,-4 1 0,-4 1 15,-4 2-15,-2 2 16,-2 4-16,-1 4 16,-1 1-16,1 5 0,-1 2 15,0 4-15,2 2 16,3 4-16,4 1 15,0 2-15,0 4 0,3-2 16,1-4-16,3-1 16,1-5-16,4 1 15,4-1-15,3-2 0,-1 1 16,5-3-16,4-3 16,4-1-16,4-3 0,10-2 15,-2-3-15,1-3 16,10-1-16,-3-2 15,-6-1-15,0-2 0</inkml:trace>
  <inkml:trace contextRef="#ctx0" brushRef="#br0" timeOffset="109090.42">24311 11141 0,'-3'-10'0,"0"-9"0,-6 5 16,-1 5-16,-6-1 15,-3 5-15,0 1 16,0 5-16,-1 3 0,1 3 16,0 0-16,-1 4 15,3 4-15,0 2 16,4 4-16,1 1 0,2 2 15,3 0-15,2-1 16,3 0-16,2-3 16,2-2-16,3-1 0,0-5 15,3-1-15,3-3 16,2-1-16,1-4 16,1-4-16,0-2 0,2-5 15,2-3-15,-1-5 16,0-1-16,-3-1 15,2-2-15,-2-2 0,-2-3 16,-3 1-16,-2 2 16,-3 1-16,-2 7 15,-1 4-15,-2 4 0,1 3 16,-2 3-16,0 4 16,0 3-16,0 8 15,-1 3-15,-1 4 0,3 18 16,3 6-16,7 22 15,-3-10-15,-4-3 0,-8 4 16,-3-5-16,5-9 16,-5 2-16,-3-5 15,2-7-15,0-2 0,-4-2 16,2-6-16,-2-7 16,9-12-16,2-4 15,5-3-15,-6 6 16,3-4-16,0-1 0,1-3 15,8-15-15,-2 2 16,8-9-16,2-7 16,-1-3-16,9-21 0,-8 11 15,1-5-15,4-7 16,-5 4-16,-3 3 0,2 10 16,-3 3-16,-2-5 15,0 7-15,-4 5 16,-4 7-16,0 1 0,-2 8 15,1 1-15,-1 3 16,-1 2-16,2 3 16,-1-1-16,-1 3 0,0-1 15,0 3-15,0 1 16,0 1-16,0 3 16,-1 0-16,-1 3 0,0 0 15,1 0-15,-1 1 16,0 1-16,0 0 15,0-1-15,0-1 0,1-1 16,0 1-16,0-1 16,0-2-16,-1 2 15,2-3-15,0 1 0,0 0 16,0-2-16,0 1 16,2-2-16,-2 2 15,0-2-15,0 0 0,0 0 16,0 0-16,0 0 15,0 0-15,0 1 0,-2 0 16,2 0-16,0 0 16,0 0-16,0 0 15,0 0-15,0-1 0,0 1 16,0-2-16,0 1 16,0 0-16,0-1 15,0 0-15,0 2 16,-1-2-16,1 0 0,1 0 15,-2 0-15,1 0 16,0 1-16,0 0 16,0 0-16,0 0 0,0 0 15,0 0-15,-1 0 16,1 2-16,0-2 0,0 1 16,-1 0-16,1 0 15,-1 1-15,1-1 16,0 1-16,-1 1 0,1-2 15,-1 2-15,1 1 16,0-1-16,0 2 16,0-1-16,1 1 0,0 0 15,0-1-15,1 1 16,1-2-16,-1 1 16,0-1-16,1-1 0,2 1 15,-1 0-15,3-1 16,1 0-16,1-1 15,2-1-15,1 0 0,2-1 16,3-1-16,0-1 16,1-1-16,1-3 15,1-2-15,0-4 0,-1-3 16,-2-1-16,-4-2 16,-1 0-16,-2-1 15,-4 2-15,0 0 0,-3 1 16,-2 1-16,-1 4 15,0 1-15,-1 2 16,-1 4-16,2 0 0,-2 2 16,1 2-16,-2 1 15,1 4-15,0 1 0,0 5 16,0 2-16,-1 1 16,2 2-16,1 2 15,1 3-15,0 1 16,3 0-16,-1-5 0,2-1 15,-1-4-15,2 0 16,0-5-16,2-1 0,1-2 16,1-2-16,2-4 15,1 0-15,1-2 16,1-3-16,0-1 0,0-3 16,4-5-16,-1 1 15,-3-4-15,2 1 16,-2-3-16,-4 1 0,-1-2 15,-2 1-15,0-1 16,-3-1-16,2 3 16,-2 4-16,3 2 0,2 4 15,3 2-15,1 2 16,1 3-16,0 2 16,2 4-16,1 0 0,1 4 15,0 0-15,-1 2 16,-4-2-16,-3 0 15,-2-2-15,-4-1 0,-3-2 16,-4-2-16,2 0 16,0 0-16,1 0 15,-13-6-15,-17-7 0,-8-3 16,13 8-16,1 3 16,-1 3-16,1 2 15,3 4-15,3 3 0,1 3 16,4 1-16,1 2 15,3 2-15,0 1 16,4 0-16,-1 3 0,3 1 16,0-2-16,0 2 15,1-2-15,-1 0 0,2 1 16,3-1-16,-1-1 16,4 0-16,0-4 15,2-1-15,2-2 0,2-1 16,1-2-16,1-5 15,0-1-15,0-3 16,1-2-16,0-3 16,0-2-16,3-3 0,2-5 15,-1-5-15,-1-3 16,-3-1-16,-2 1 0,-2 2 16,-3 1-16,-3 2 15,-2 4-15,0 2 16,-2 4-16,0 3 0,-1 2 15,0 3-15,-1 3 16,0 3-16,-2 3 16,1 5-16,0 1 0,-2 2 15,0 8-15,1 3 16,2-1-16,1 0 16,2-3-16,1 0 0,1-5 15,2 0-15,1-5 16,1-2-16,1-3 15,2-2-15,2-3 0,2-4 16,1-4-16,-2-2 16,2-4-16,0-3 15,7-8-15,-1-3 0,-1-3 16,4-8-16,-5-3 16,0-4-16,-1-9 0,-4 1 15,-3-1-15,-3 6 16,-5 1-16,-3 2 15,1 2-15,-1 5 16,0 4-16,0 3 0,-1 9 16,1 6-16,0 11 15,-1-1-15,0 6 16,0-3-16,0 3 0,0 6 16,-1 5-16,0 6 15,-2 37-15,-4-10 0,1 8 16,-2 10-16,0-5 15,-4 0-15,1-11 16,1-13-16,5-7 0,2-1 16,1 1-16,1-2 15,1-1-15,1-3 16,1 1-16,-1-2 0,2-1 16,-1-1-16,0-3 15,3-3-15,0-3 16,1-2-16,0-3 0,3-2 15,0-1-15,3-3 16,0-3-16,3-5 16,1-4-16,1-3 0,3-4 15,1-6-15,-2-1 16,0-2-16,-3 0 16,-2-1-16,0-1 0,-4 4 15,0 6-15,-2 9 16,-1 2-16,5 2 15,-2 4-15,1 3 0,2 2 16,3 2-16,0 3 16,-3 0-16,0 0 15,0-1-15,-4 1 0,-6-4 16,-1 0-16,-3-1 16,-3 1-16,-2-1 0,-5 2 15,-3 0-15,-2 0 16,-2 1-16,-1 2 15,-5 1-15,2 2 0,4 2 16,4 1-16,2 2 16,2-1-16,4 2 15,1-1-15,2 0 16,3 1-16,1-1 0,1 3 16,4 0-16,0 2 15,2 0-15,2 0 0,0-2 16,0-3-16,1-2 15,-3-3-15,1-4 16,1-1-16,0-3 0,2-4 16,-2-1-16,1-4 15,2-5-15,0 0 16,-2-4-16,2-5 16,-1-2-16,0 0 0,-2 2 15,-3-4-15,-1 1 16,-4 3-16,-1 3 0,-1 2 15,-1 5-15,1 1 16,0 5-16,0 0 16,3 1-16,-1 3 0,1 0 15,2 0-15,0 1 16,3 1-16,1 0 16,1 1-16,1 2 0,1 0 15,1 3-15,0 2 16,1 2-16,0 1 15,-3 2-15,0 1 0,-2 1 16,-1 0-16,-2 1 16,-3 1-16,-1 2 0,-1 1 15,-2 1-15,0 2 16,-1-1-16,-1-1 16,0-1-16,1-1 15,1-3-15,1-2 0,-1-2 16,1-3-16,-1-2 15,1-2-15,0-2 0,0-3 16,0-2-16,1-3 16,0-3-16,1-2 15,0-3-15,3-6 0,-1-4 16,1-2-16,-1-1 16,1-4-16,-1 2 15,1 3-15,-1 5 0,1 2 16,1 2-16,1 5 15,2 1-15,0 4 16,1 0-16,2 4 0,1 0 16,1 1-16,1 0 15,1 2-15,3-1 16,4 2-16,-1-1 0,-1 0 16,-1-1-16,-4-1 15,-4 0-15,-3-2 16,-3-1-16,-6-5 0,-2-2 15</inkml:trace>
  <inkml:trace contextRef="#ctx0" brushRef="#br0" timeOffset="109360.32">25392 10939 0,'14'1'0,"6"0"0,11 3 15,5 2-15,5-2 16,5-1-16,1-1 15,8-3-15,-9-7 0</inkml:trace>
  <inkml:trace contextRef="#ctx0" brushRef="#br0" timeOffset="112178.03">26406 11384 0,'0'0'16,"0"0"-16,0 0 16,0 0-16,0 0 0</inkml:trace>
  <inkml:trace contextRef="#ctx0" brushRef="#br0" timeOffset="113327.27">27365 10720 0,'0'13'16,"1"8"-16,-3 2 16,-3 6-16,0 2 0,1 1 15,-1 2-15,0 3 16,0 6-16,-2 0 0,2 1 15,-3 0-15,0-1 16,0-1-16,2-4 16,1-2-16,-2-4 0,1-1 15,-1-4-15,1-2 16,3-8-16,0-1 16,3-8-16,-2-1 0,4-4 15,0-1-15,0-2 16,1-4-16</inkml:trace>
  <inkml:trace contextRef="#ctx0" brushRef="#br0" timeOffset="113747.18">27841 10593 0,'4'-6'0,"9"-8"16,-13 11-16,-2-2 15,-2 2-15,-11 0 16,-8 2-16,-4 1 0,-2 3 15,-3 4-15,-4 1 16,-16 4-16,-3-1 16,-30 7-16,36-9 0,1-1 15,-3 1-15,-1-3 16,-1-1-16,5-1 16,5 2-16,-1 0 0,3 1 15,4 1-15,4-1 16,4-2-16,3-1 15,4-1-15,6-2 0,7-1 16,2 0-16,4-2 16,2 0-16</inkml:trace>
  <inkml:trace contextRef="#ctx0" brushRef="#br0" timeOffset="114499.05">27575 10733 0,'-5'9'0,"0"2"16,-1 3-16,0 1 15,1 4-15,1 3 16,-1 6-16,2 3 0,0 0 16,1 3-16,2 4 15,-1-2-15,-2 2 16,0 3-16,-1-1 0,0 3 15,0-6-15,0-3 16,-1-3-16,2-8 16,0-2-16,3-7 0,-2 0 15,-2-1-15,2-1 16,0-3-16,1 0 16,-1-4-16,1-2 0,1-1 15,1-3-15,1-4 16,2-3-16,2-3 0,0-2 15,2-4-15,2-3 16,5-9-16,0-1 16,2 1-16,2 2 0,5-4 15,-2 5-15,1 5 16,1 3-16,-2 5 16,-2 1-16,-1 3 0,-2 4 15,-2 2-15,-5 1 16,-1 4-16,-1 2 15,-2 2-15,0 2 0,-3 4 16,-1 0-16,-1 6 16,-2 3-16,0 1 15,-3 1-15,-1 4 0,1-3 16,-1 1-16,-1-1 16,0-3-16,-1 0 15,4-4-15,0-1 0,1-5 16,2-1-16,2-3 15,0-5-15,0-2 16,2-3-16</inkml:trace>
  <inkml:trace contextRef="#ctx0" brushRef="#br0" timeOffset="114742.84">27983 11098 0,'0'0'16,"0"0"-16,0 0 16,0 0-16,0 0 0,-3 9 15,1 5-15,0 1 16,0 5-16,-1 2 0,0 5 16,1 3-16,1-3 15,-1 0-15,-1-6 16,1-3-16,2-5 0,0-4 15,2-6-15,3-3 16</inkml:trace>
  <inkml:trace contextRef="#ctx0" brushRef="#br0" timeOffset="115080.29">28280 11058 0,'0'0'16,"-10"-2"-16,-1 2 15,-1 3-15,0 3 0,0 2 16,3-1-16,-1 3 16,3 2-16,0-1 15,4 1-15,2-1 0,2 0 16,1 1-16,4-2 15,1 1-15,1 3 16,3 1-16,0 0 0,2 6 16,-2-2-16,-1 2 15,-2-2-15,-2-1 16,-5-4-16,-3-3 0,-4-2 16,-3-5-16,-4-5 15,-3-4-15,-2-4 16,0-4-16,-2-6 0</inkml:trace>
  <inkml:trace contextRef="#ctx0" brushRef="#br0" timeOffset="115234.29">28085 10882 0,'0'0'0,"0"0"0,0 0 15,0 0-15,0 0 16,0 0-16</inkml:trace>
  <inkml:trace contextRef="#ctx0" brushRef="#br0" timeOffset="115654.43">29210 11004 0,'0'0'0,"0"0"0,0 0 16,-1 13-16,1 3 16,0 6-16,1 5 15,-1 2-15,-1 4 16,-2 3-16,0-4 0,-1-2 15,0-2-15,-2-2 16,-1-8-16,2-6 16,0-4-16,3-2 0,0-4 15,1-1-15,2-3 16,1-4-16</inkml:trace>
  <inkml:trace contextRef="#ctx0" brushRef="#br0" timeOffset="116080.54">29524 10971 0,'0'0'0,"-10"1"0,-2 1 16,-3 2-16,-3 1 15,0 2-15,2 1 0,-2 0 16,2 2-16,2-1 16,2-3-16,4 1 15,2-1-15,3-2 0,5 3 16,2-2-16,4 1 16,4 1-16,4 0 15,2 1-15,10 4 0,-1 2 16,-1 3-16,-2 1 15,-1 4-15,-8-1 16,-6-1-16,-8-2 0,-6-3 16,-3-3-16,-7 0 15,-3-2-15,-3 1 16,-4-3-16,-3 1 0,0-2 16,-2-3-16,1 0 15,4-5-15,1-4 16,4-3-16,3-6 0</inkml:trace>
  <inkml:trace contextRef="#ctx0" brushRef="#br0" timeOffset="116282.4">29178 10760 0,'0'0'0,"0"0"16,0 0-16,8 3 16,1 1-16,2-2 0</inkml:trace>
  <inkml:trace contextRef="#ctx0" brushRef="#br0" timeOffset="118420.51">30449 11118 0,'1'-10'0,"3"-8"15,-4 4-15,-1 4 16,-1-4-16,-2 3 0,-3 1 15,0 2-15,-4 4 16,-1 1-16,-3 3 0,1 2 16,-2 2-16,-1 5 15,-2 2-15,-3 6 16,0 3-16,3 1 0,1 4 16,0 5-16,3 0 15,5-1-15,5-1 16,5-1-16,4-3 0,3-5 15,1-3-15,3-1 16,3-3-16,4 0 16,4-4-16,2-2 0,3-4 15,0-4-15,2-3 16,0-4-16,-1-4 16,-1-5-16,-3-3 0,-4-3 15,-5 0-15,-4-1 16,-7-1-16,-3-5 15,-4 5-15,-4 0 0,-4 4 16,0 1-16,0 5 16,0 2-16,1 2 0,2 1 15,2 3-15,2 1 16,0 1-16,3 1 16,1 2-16,3-1 0,2 2 15,3 0-15,3 1 16,4 0-16,0 1 15,4 0-15,4 1 16,-1 1-16,-1 1 0,-1 1 16,-5-1-16,-2 2 15,-2 0-15,-3 0 16,-1 2-16,-1 4 0,-3 0 16,-1 2-16,-1 3 15,-2 0-15,0 3 16,-3 6-16,-1 1 0,-1-2 15,1 0-15,-1-2 16,1-2-16,0-3 0,2-3 16,1-3-16,-1-3 15,2-2-15,0-3 16,0 0-16,1-3 0,0-3 16,-1-1-16,1-4 15,0-1-15,1-3 16,0-4-16,1-5 0,2-4 15,1-2-15,3-2 16,1-8-16,1 3 16,5 3-16,0 4 15,2 5-15,2 4 0,-3 3 16,-1 6-16,0 4 16,-1 3-16,0 3 0,-1 2 15,-1 3-15,0 3 16,-3 3-16,-3 2 15,0 3-15,-4 4 0,-2 2 16,-1-1-16,-1 3 16,-2-1-16,2 3 15,0-2-15,1-1 0,0-4 16,1-1-16,0-2 16,0-3-16,1-2 15,1-2-15,0-1 0,4-4 16,-1 0-16,4-1 15,0-3-15,2-1 16,1-1-16,4-4 0,3-3 16,0-3-16,1-2 15,7-6-15,-2-3 16,-1-5-16,1-5 0,-3-6 16,-4-2-16,-1-4 15,-4 0-15,-3 0 16,-3 0-16,-1 5 0,-2 1 15,0 6-15,0 2 16,0 5-16,0 4 0,-3 10 16,-1 1-16,-1 2 15,-1 2-15,2 4 16,-2 2-16,2 3 0,-1 4 16,-1 5-16,-2 7 15,-1 6-15,-2 13 16,0 5-16,-1 2 0,-2 9 15,2-5-15,4-2 16,-1-5-16,3-3 16,1-7-16,1-10 15,0-2-15,2-4 0,0 0 16,0-2-16,2-2 16,0-1-16,0-1 0,0-2 15,2-2-15,-1-2 16,2-3-16,1-2 15,2-1-15,2-5 0,5-3 16,1-4-16,0-3 16,-2-3-16,6-5 15,-5-2-15,-2 3 0,-4 2 16,-4 3-16,-2 5 16,-1 6-16,-1 2 15,-1 1-15,-2 4 0,0 3 16,1 3-16,-2 1 15,1 6-15,0 0 16,0 5-16,0 6 0,1 3 16,3-1-16,-1-2 15,3-3-15,0-1 16,3-5-16,1-4 0,3-4 16,0-4-16,-1-4 15,2-4-15,-2-2 16,3-6-16,-3-3 0,2-5 15,0-4-15,-4 1 16,-1 0-16,-3-1 0,-1 4 16,-3 5-16,0 5 15,-2 5-15,0 4 16,0 3-16,0 6 0,3 5 16,-2 7-16,0 8 15,4 62-15,-3-20 16,-1 13-16,1-19 0,-1 4 15,-4-2-15,-3-7 16,-3-3-16,-4-6 16,1-5-16,-4-8 0,-1-9 15,3-11-15,-1-7 16,5-4-16,-1-3 16,0-3-16,1-4 0,1-2 15,3-6-15,4-5 16,4-6-16,8-5 15,6-5-15,6-7 0,8-2 16,11-7-16,4-2 16,-1 9-16,-5 7 15,-6 2-15,-1-1 0,-5 9 16,-5 6-16,-2 4 16,-2 2-16</inkml:trace>
  <inkml:trace contextRef="#ctx0" brushRef="#br0" timeOffset="120061.16">14669 11901 0,'-4'-6'0,"-2"-14"15,3 22-15,2 1 16,0-2-16,-1 6 0,0 5 16,1 6-16,0 7 15,4 31-15,4-21 0,0 2 16,1-6-16,-2 1 15,-3-3-15,-2 3 16,-2 1-16,-2-2 0,1-7 16,-1 1-16,1 0 15,0-3-15,0-1 16,2-1-16,0-4 0,0-2 16,1-1-16,0-4 15,0-3-15,0 0 16,2-3-16,0-1 0,1-3 15,1-1-15,0-4 16,2-4-16,-2-1 16,2-3-16,1-5 0,0 0 15,4-8-15,2 0 16,-1 1-16,0 2 16,4-5-16,-1 4 0,-2 3 15,0 5-15,-1 3 16,2 4-16,0 4 15,1 3-15,1 2 0,-1 2 16,-1 3-16,0 4 16,0 3-16,1 3 0,-2 2 15,1 1-15,-3 1 16,-3 1-16,-2 0 16,-4-1-16,-3 2 0,-3-2 15,-3 0-15,-4-1 16,-1-1-16,-3-1 15,-2-2-15,-1-2 16,-2-1-16,-1-1 0,2-2 16,1-3-16,3 0 15,0-3-15,3-1 16,0-2-16,0-1 0,0-1 16,1-1-16,-1-1 15,3-1-15</inkml:trace>
  <inkml:trace contextRef="#ctx0" brushRef="#br0" timeOffset="121263.09">15138 12201 0,'0'0'0,"0"0"0,0 0 15,0 0-15,0 0 16,0 0-16,-1 10 0,0 0 15,0 1-15,-1 1 16,2 3-16,-1-2 16,0 4-16,1 2 0,0 0 15,-1-1-15,1 0 16,0-4-16,0 1 16,2-3-16,1-1 0,-1-2 15,2 0-15,1-1 16,0-3-16,2 0 15,0-2-15,2-2 0,2-2 16,1-3-16,3-2 16,1-2-16,3-5 15,0-2-15,1-2 0,-1-5 16,3-2-16,-6-3 16,-1 1-16,-3 1 0,2-4 15,-5 3-15,-3 7 16,-4 7-16,0 3 15,-2 2-15,1 4 16,-4 3-16,3 1 0,0 3 16,-1 3-16,0 3 15,0 6-15,0 3 16,1 6-16,1 5 0,0 4 16,1 8-16,2 3 15,-1 2-15,1 10 16,1-2-16,0 6 0,-2-5 15,-6-12-15,-6-7 16,-9 0-16,-1-6 0,-2-9 16,-3-7-16,-5-4 15,-4-6-15,3 1 16,1-3-16,9-3 16,0-1-16,2 0 0,2-5 15,0-2-15,5-3 16,2-4-16,3-7 15,5 0-15,5-3 0,4 0 16,9-1-16,9-3 16</inkml:trace>
  <inkml:trace contextRef="#ctx0" brushRef="#br0" timeOffset="121974.26">16173 12224 0,'0'0'16,"-5"-9"-16,0 0 15,-3 1-15,-1 0 16,-2 0-16,-2 2 0,-5 1 16,-3 3-16,1 4 15,0 1-15,4 5 0,1 2 16,4 2-16,0 4 15,1 2-15,-1 5 16,2 0-16,2 3 0,3-2 16,0 0-16,3 0 15,2-4-15,5-2 16,0-5-16,0-2 16,3-2-16,0-3 0,1-2 15,2-4-15,2-1 16,2-2-16,5-4 0,-1-3 15,0-2-15,-1-4 16,1-4-16,-3-2 16,-3-1-16,-3-1 0,0-2 15,-4 1-15,-2 4 16,-3 0-16,-1 1 16,-1 3-16,-1 5 0,1 2 15,-1 2-15,0 4 16,1 1-16,-1 2 0,1 3 15,0 4-15,-1 3 16,-1 2-16,2 5 16,-1 2-16,0 2 15,0 1-15,0 2 0,0 3 16,0-2-16,0-3 16,0-2-16,-1-3 0,2 0 15,0-1-15,0-4 16,4-1-16,0-3 15,4-5-15</inkml:trace>
  <inkml:trace contextRef="#ctx0" brushRef="#br0" timeOffset="123302.64">17082 11945 0,'-5'-17'16,"-4"-22"-16,0 32 0,-1-3 16,1 1-16,-2 0 15,1 3-15,0 2 0,-1 3 16,-1 2-16,0 5 15,1 0-15,-1 3 16,0 1-16,2 1 0,0 4 16,1 4-16,-2 8 15,2 0-15,0 0 16,2 3-16,-5 7 0,5-1 16,-2-2-16,2 6 15,-1 4-15,1 1 16,6 0-16,0-1 0,3-2 15,2 2-15,0-8 16,-2-8-16,0-6 16,-4-2-16,0-4 0,0-7 15,1-4-15,1-6 16,-2 2-16,1-3 16,-1-9-16,2-5 0</inkml:trace>
  <inkml:trace contextRef="#ctx0" brushRef="#br0" timeOffset="123487.06">16789 12265 0,'11'-3'0,"1"0"15,4-1-15,1 1 16,0 0-16,0-1 15,0 1-15,0-1 16,-3-1-16,1-2 0</inkml:trace>
  <inkml:trace contextRef="#ctx0" brushRef="#br0" timeOffset="124337.42">16984 12298 0,'11'-1'16,"3"0"-16,1-2 0,4 1 16,0-2-16,0-1 15,1-3-15,-2 2 16,-3-1-16,-5 0 0,-2 2 16,-5-1-16,-2 2 15,-4-1-15,-3 2 16,-2 1-16,-2 1 0,-2 1 15,-4 2-15,1 2 16,-6 3-16,-1 4 16,6 1-16,1 2 0,4 0 15,4 1-15,3-1 16,2 2-16,3-3 16,3 2-16,2-3 0,0 2 15,1-2-15,1 0 16,1-1-16,0-2 15,2-1-15,1-2 0,4-2 16,1-3-16,-2-3 16,2-2-16,-1-5 15,-1-5-15,0-1 0,-3-2 16,-1-1-16,0-2 16,-1-1-16,-1 2 15,-1 2-15,-2 5 0,-2 4 16,0 1-16,-2 5 15,-1 3-15,1 5 16,-1 0-16,2 4 0,-3 1 16,1 3-16,0 0 15,1 3-15,-1 0 0,1-4 16,2-2-16,-1 1 16,0-6-16,1 0 15,0-3-15,1-2 0,0-3 16,0-1-16,1-4 15,0-1-15,0 0 16,0 0-16,0-1 0,1 1 16,-1 0-16,2 4 15,1 0-15,1 4 16,2 5-16,3 2 0,2 2 16,1 3-16,1-1 15,3 0-15,-3-2 16,0-2-16,-2-4 0,-3-3 15,0-2-15,-3-5 16,-2-3-16,-3-4 16,-1-2-16,-3-2 0,-2-1 15,-1 0-15,-1 0 16,-2 2-16,1 6 16,-1 0-16,0 3 0,-1 2 15,0 2-15,1-1 16</inkml:trace>
  <inkml:trace contextRef="#ctx0" brushRef="#br0" timeOffset="127578.42">18620 12284 0,'0'-11'0,"-1"0"15,-2 0-15,-4-1 16,-2-1-16,-3 2 16,-2 0-16,-3 3 0,0 2 15,1 3-15,-1 2 16,-1 6-16,0 0 16,0 4-16,1 2 0,3 3 15,0 3-15,4-1 16,2 4-16,3 0 15,1 1-15,2-2 0,3 0 16,4-3-16,1 0 16,2-3-16,1-1 0,1-2 15,1-5-15,2-1 16,2-3-16,2-2 16,3-3-16,1-1 15,2-3-15,-1-2 0,2-5 16,-2-2-16,3-6 15,-4-2-15,-3-4 16,1-12-16,-3-3 0,1-6 16,-3 1-16,-6-5 15,-1 4-15,-5 3 0,-2 6 16,-1 5-16,5 4 16,-2 2-16,-2 3 15,-1 11-15,0 4 0,1 10 16,-1-3-16,2 4 15,-2-1-15,1 3 16,0 1-16,0 4 0,0 4 16,0 7-16,-2 4 15,-2 15-15,-2 6 16,-5 25-16,1-17 0,3-1 16,3-2-16,3-5 15,-3-11-15,0-3 16,2-1-16,3 3 0,3-4 15,1-6-15,-1-5 16,2 0-16,-1-3 16,4 1-16,0-1 0,0-3 15,2 0-15,2-4 16,2 1-16,2-4 16,2-1-16,1-3 0,1-4 15,1 0-15,-1-5 16,2-2-16,0-5 15,-3-3-15,-2-1 0,-5-1 16,-4 3-16,-5 6 16,-4 0-16,0 4 0,-2 2 15,-2 3-15,-3 0 16,-1 4-16,-1 1 16,-1 5-16,-1 0 15,-1 4-15,1 4 0,-3 3 16,4 3-16,2 0 15,4 0-15,2 0 0,4-1 16,3-2-16,2-3 16,2-1-16,1-2 15,2-3-15,2-1 0,-1-3 16,1-3-16,0-2 16,2-4-16,1-4 15,-1-2-15,2-3 0,0-1 16,0-4-16,0-3 15,0 0-15,0-2 16,-2 3-16,-2 1 0,-3 4 16,0 0-16,0 3 15,0 1-15,5 3 16,0 4-16,0 2 16,1 3-16,1 1 0,0 2 15,-1 2-15,-1-2 16,-2 1-16,-3 0 0,-3-2 15,-3 0-15,-1 0 16,-4-1-16,-4 1 16,-1 0-16,-3-1 0,-3 0 15,0 1-15,-4 0 16,-5 2-16,-1 0 0,0 2 16,2 2-16,2 1 15,2 1-15,1 1 16,0 0-16,3-1 0,2 0 15,1 1-15,2 0 16,0 0-16,2 2 16,0 1-16,3-1 0,1-1 15,2-1-15,3 0 16,1-1-16,1 1 16,2-2-16,2 1 0,3-2 15,1-1-15,1-1 16,2-3-16,-1-2 15,0-2-15,-1-4 0,1-3 16,0-3-16,-2-4 16,-2-1-16,-1-5 15,-4 1-15,-3 1 0,-2 2 16,-3 2-16,-2 5 16,0 1-16,0 5 15,0 2-15,-2 5 0,1 2 16,0 4-16,-1 3 15,2 5-15,-1 9 16,-1 5-16,0 4 0,0 29 16,1-13-16,-1 9 15,-1 0-15,1 2 16,-3-10-16,-1-9 0,-3-5 16,-1-8-16,-5-4 15,-4-10-15,1-1 16,4-7-16,4-3 0,3-4 15,0-1-15,-2-4 16,-1-2-16,-3-6 0,1-1 16,2-3-16,5-1 15,1 1-15,4-2 16,4-1-16,2 0 0,4-1 16,3 1-16,4-2 15,2-1-15,2 1 16,3-2-16,3 1 15,1 0-15,6-2 0,-3 1 16,2 2-16,0 3 16,-7 1-16,-2-1 15,-4 1-15,-4-2 0,0-3 16,-4-1-16,0 1 16,0-1-16,-3 3 0,-3 2 15,-3 5-15,2 3 16,-3 3-16,0 3 15,-2 2-15,1 1 0,-1 3 16,-1 2-16,-1 4 16,1 4-16,-1 4 15,0 7-15,2 2 0,1 3 16,3-2-16,0-4 16,1-2-16,-2-3 15,1-4-15,-1-4 0,-1-4 16,0-1-16,1-3 15,-1-4-15,0-3 16,0-3-16,1-2 0,-1-2 16,2-4-16,1-2 15,0-2-15,2 2 16,-1 2-16,3 4 0,-1 3 16,3 5-16,1 6 15,2 5-15,0 0 16,0 4-16,3 3 0,0 1 15,0-2-15,2-1 16,-1-1-16,3-2 0,3-2 16,0-3-16,-1-2 15,0-2-15,2-5 16,-1 0-16,-4-2 16,-3-1-16,-1-2 0,-2 0 15,-3-1-15,-1-2 16,-2 2-16,-4 3 15,0 1-15,-3 2 0,-1 0 16,-3 4-16,-2 3 16,0 3-16,-3 3 15,0 2-15,-3 1 0,1 1 16,-3 6-16,2 0 16,3 1-16,2-1 15,3 2-15,2 2 0,2 1 16,2-2-16,3 0 15,2-1-15,2-4 0,3 0 16,2-3-16,0-3 16,2-1-16,0-2 15,2-2-15,2-3 0,0-2 16,1-5-16,2-5 16,1-2-16,-2-4 15,0-2-15,3-5 0,-4 3 16,-3 2-16,-3 4 15,-1 2-15,-1 1 16,-3 3-16,-3 0 0,-1 0 16,-3 1-16,-3-1 15,-1 2-15,-4 1 16,-1 2-16,-2 1 0,-1 3 16,-1 2-16,-1 3 15,0 3-15,0 4 16,3 1-16,1 3 0,0-1 15,1 4-15,3 0 16,0-1-16,4-3 0,1 1 16,4-3-16,3 0 15,-1 0-15,3-2 16,2-2-16,0-1 0,1-1 16,1-3-16,0-2 15,-1-1-15,0-2 16,-1 0-16,1-2 0,-2 0 15,1-1-15,-2 2 16,0 0-16,-1-2 16,-1 2-16,-1-1 15,-2 1-15,1 1 0,-2-2 16,1 1-16,-2 1 16,0-1-16,1 0 15,-2 1-15,0 1 0,-1-1 16,2 1-16,-2 0 15,-1 1-15,1-2 0,-1 2 16,0 2-16,0-2 16,0 1-16,0 1 15,0-1-15,1 0 0,-1 0 16,0 0-16,1 0 16,0-1-16,0 0 15,1 0-15</inkml:trace>
  <inkml:trace contextRef="#ctx0" brushRef="#br0" timeOffset="127923.92">20552 12403 0,'0'0'0,"0"0"0,0 0 15,0 0-15,0 0 16</inkml:trace>
  <inkml:trace contextRef="#ctx0" brushRef="#br0" timeOffset="128951.22">20480 12102 0,'0'0'16,"0"0"-16,0 0 15,0 0-15,0 0 0,-5-7 16,-1 1-16,2 4 16,-4 0-16,1 3 15,1 1-15,0 3 0,-1 2 16,-1 1-16,0 1 16,-1 1-16,1 1 15,0-1-15,0 0 0,0-1 16,2 0-16,1 0 15,0 0-15,2 1 16,1 0-16,3 0 0,0 1 16,4-1-16,0 0 15,2-1-15,2 0 16,1-1-16,1 0 0,1 0 16,-1-2-16,1 1 15,-3-1-15,-4-1 16,-2 1-16,-1 1 0,-4-2 15,0 2-15,-2-1 16,-2-1-16,-2 1 16,-1-2-16,1 1 0,-4-2 15,1 0-15,0 0 16,0-1-16,0-1 0,1 1 16,0-2-16,0 1 15,1 0-15,1-1 16,1-1-16,0 1 15,3-1-15,-1 0 0,3 1 16,0-1-16,0 1 16,1-1-16,1 1 15,-2 0-15,1 1 0,0 0 16,0 0-16,1 1 16,-1 1-16,1-1 0</inkml:trace>
  <inkml:trace contextRef="#ctx0" brushRef="#br0" timeOffset="198164.54">13793 14412 0,'0'0'0,"8"-1"0,-1 1 0,-2 5 0,0 1 0,-3 3 16,-3-1-16,-3 4 0,-2 2 16,-4-1-16,-5 4 15,1-4-15,-1-3 16,5-5-16,2-2 0,2-4 16,0-3-16,1-2 15,3-4-15,1 0 16,1-3-16,1-1 0,3 0 15,0-1-15,2 3 16,1 1-16,2 6 16,4 3-16,-2 6 0,1 2 15,0 5-15,-2 4 16,-2 5-16,-8-1 16,-6-4-16,-6 0 0,-1-3 15,-4-3-15,-2-3 16,0-4-16,4-3 15,2-4-15,2 0 0,0-3 16,3 0-16,3-1 16,4-1-16,2 1 0,4 3 15,4-1-15,5 2 16,1 3-16,4 4 16,-2 3-16,-1 3 0,-6-2 15,-3 3-15,-3-1 16,-5 0-16,-3 0 15,-2-3-15,-6 1 0,0-3 16,12-3-16,-1 0 16,1-1-16,-10 1 15,-8-9-15,0-8 0,12-5 16,6 9-16,4-1 16,5 2-16,2 4 15,1 5-15,2 2 0,0 2 16,2 3-16,-4 4 15,1 1-15,-10 1 16,-4 2-16,-6 2 0,-5 0 16,-4-4-16,4-3 15,-2-2-15,0-4 16,3-4-16,2 0 0,1-4 16,4 0-16,0-3 15,5 0-15,4-2 16,1 1-16,5 2 0,1 1 15,1 3-15,3 0 16,-3 4-16,0 1 16,-6 0-16,-1 2 0,-5 1 15,-2 0-15,-4 0 16,0 2-16,-3-2 0,-1 2 16,-1-2-16,1-1 15,5-2-15,-1 1 16,2-1-16,1 0 15,1-1-15,1 1 0,1-1 16,1-1-16,1 0 16,2-2-16,-2 1 0,2-3 15,-2 0-15,-1-2 16,-1-1-16</inkml:trace>
  <inkml:trace contextRef="#ctx0" brushRef="#br0" timeOffset="-118991.53">14747 14063 0,'-1'12'0,"1"3"0,1 1 0,-1 3 0,1 1 0,-1 2 0,-1-1 0,1 2 16,0 5-16,1 1 16,1 1-16,-1 2 0,1 2 15,-2 1-15,0 0 16,-2 0-16,2 3 16,-1 0-16,0-1 0,1-3 15,-1-3-15,-3 0 16,-1-2-16,2-4 15,-1-4-15,0 2 0,1-1 16,-2-3-16,1-5 16,0-2-16,2-4 15,0 0-15,1-1 0,0-4 16,1-1-16,0 1 16,-2-2-16,2 0 0,0 0 15,0-1-15,2-3 16,1-9-16,5-10 15,-3 6-15,3-6 16,1-4-16,0 1 0,1-5 16,1-9-16,-3-1 15,-3 2-15,1-7 16,-1 0-16,-1 0 0,1-5 16,-3 2-16,-1 1 15,-1 5-15,-1 5 0,-1 3 16,1 7-16,3 0 15,1 1-15,2 1 16,-2 3-16,-2 0 0,-1 1 16,0 5-16,1 1 15,1 4-15,0 3 16,0 2-16,0 0 0,0 3 16,2 0-16,0 3 15,1 4-15,0 1 16,1 4-16,-1 2 0,0 3 15,1 6-15,1 2 16,0 2-16,0-1 16,0 6-16,0-1 0,-1 0 15,0-2-15,3 1 16,2-2-16,0-1 16,-3-2-16,1-3 0,0-1 15,0-4-15,0-1 16,0-3-16,-1-2 15,0-2-15,0-1 0,-1-2 16,3-3-16,-1-2 16,1-3-16,2-2 15,0-5-15,0-2 0,-1-3 16,1-2-16,1-7 16,0-3-16,1 3 15,-3-1-15,-1-4 0,-2-1 16,0 2-16,-1 0 15,2 3-15,0 3 0,1 0 16,0-2-16,0 4 16,-1 3-16,-1 1 15,-2 5-15,-4 3 16,1 1-16,1 2 0,-2 2 16,0 1-16,0 2 15,2 2-15,-2 1 0,0 4 16,0 2-16,1 6 15,0 1-15,2 12 16,0 2-16,0 3 0,-1 3 16,3 7-16,1-3 15,-1-1-15,-3 0 16,-1-3-16,-3 3 0,-1-3 16,-1-1-16,-3 1 15,1-4-15,-1-2 16,1 1-16,1 1 0,-1-3 15,1-5-15,1 0 16,2 1-16,-2 0 16,1-3-16,0-2 0,1-3 15,0-4-15,0-1 16,0-1-16,0-1 16,0-2-16,0 2 0,1-3 15,2 0-15,0-1 16,0-2-16,3-1 15,1 0-15,0 0 0,2-2 16</inkml:trace>
  <inkml:trace contextRef="#ctx0" brushRef="#br0" timeOffset="-112279.24">15767 14449 0,'-15'-9'0,"-11"-14"0,3 27 16,-2-2-16,1 4 15,0 2-15,0 4 16,-1 3-16,2 3 0,2 2 16,-1 3-16,3 4 15,5 0-15,4 3 16,3 0-16,3-4 0,3-3 15,1 1-15,2-5 16,3-1-16,1-2 16,3-2-16,1-3 0,2-1 15,5-5-15,2 1 16,3-5-16,4-2 16,1-3-16,-2-4 0,1-4 15,-1-4-15,-1-3 16,-2-1-16,-5-1 15,-2-2-15,-4 1 0,-4-2 16,-4-1-16,-3 0 16,-3 2-16,-3 3 0,1 1 15,-2 2-15,0 3 16,3 3-16,-2 2 16,3 3-16,1 0 0,0 3 15,1-1-15,2 1 16,2 0-16,1 0 15,3 1-15,2 0 16,4 1-16,2-1 0,3 0 16,2 0-16,0 1 15,0 0-15,-1 0 0,-2 0 16,-3 0-16,-2 1 16,-4 0-16,-1-1 15,-4 1-15,-2 0 0,-1 1 16,-1 0-16,-1 2 15,-1 0-15,-2 3 16,1 2-16,-2 1 0,1 1 16,1 2-16,0 3 15,-1 0-15,3 1 16,-1 0-16,2-1 0,0 1 16,-1 2-16,2-2 15,0 1-15,0-1 16,0-2-16,2 0 0,-1-1 15,-1 1-15,2-1 16,-1-1-16,1 1 16,2-3-16,-1-1 0,0-2 15,3 0-15,-1-2 16,4-2-16,1-2 16,2-1-16,0-2 0,1-4 15,2 0-15,-1-3 16,1-4-16,2-3 0,-2-2 15,-1-4-15,-1 1 16,2-4-16,-2 1 16,-2 2-16,0-2 0,-1 1 15,-2-1-15,-1 4 16,-2 4-16,-1 2 16,-1 3-16,-2 3 0,0 4 15,-1 0-15,0 2 16,0 2-16,-1 1 15,-2 3-15,1 2 16,-2 3-16,0 3 0,1 2 16,-3 7-16,0-1 15,2 0-15,-1-1 16,1 0-16,0 0 0,0 0 16,3-1-16,0-1 15,1-1-15,2-1 0,2-1 16,-1 0-16,2-2 15,1 0-15,0-2 16,1-1-16,2-2 0,1 0 16,2-4-16,1 1 15,3-5-15,2-2 16,2-2-16,-1-2 0,0-4 16,2-5-16,0-4 15,-2 0-15,-1-3 16,1-6-16,-2 1 0,-6 2 15,-1 0-15,-3 3 16,-3 2-16,0 3 16,-2 2-16,0 4 0,-1 5 15,0 2-15,-1 1 16,0 4-16,-1 4 16,0-3-16,-4 14 0,1 2 15,-4 11-15,-1 7 16,0 1-16,3 9 0,3-4 15,3-7-15,0-8 16,0-7-16,-1-5 16,1-3-16,0-5 15,0-3-15,0-1 0,-1 0 16,1-4-16,0 2 16,1-12-16,0 0 15,2-4-15,-1-8 0,2-6 16,1-3-16,1 0 15,1-6-15,1 4 16,1 4-16,0 3 0,1 3 16,1 5-16,1 1 15,1 3-15,2 3 0,0 2 16,-1 3-16,1 4 16,0 0-16,-1 3 15,-2 3-15,-1 1 0,-1 1 16,-1 2-16,-1 4 15,-2 3-15,-3 3 16,-2 5-16,-1 2 0,-2 4 16,-5 7-16,-1-1 15,2-3-15,-1 1 16,3-7-16,0-2 0,2-1 16,1-2-16,1-3 15,0 0-15,3-2 16,-2 1-16,3-4 0,0-1 15,4 0-15,1-2 16,1 0-16,1-1 16,2-2-16,2 0 0,3-2 15,2-4-15,5-2 16,1-4-16,1-3 16,2-3-16,0-3 0,-1-5 15,-2-5-15,-4-7 16,-2-8-16,-3-7 0,-2-11 15,-7-4-15,-3 3 16,-1 3-16,0-3 16,-2-1-16,-4 3 0,3 10 15,3 1-15,2 7 16,1 6-16,2-1 16,1-3-16,-3 8 0,0 10 15,-1 5-15,-3 6 16,-1 1-16,2 2 15,-3 1-15,0 3 16,-2 5-16,0 4 0,-2 4 16,1 4-16,-3 14 15,-1 4-15,-1 3 0,0 8 16,1-4-16,0 2 16,-1 3-16,2-4 15,-1-1-15,2-2 0,1 3 16,-1 1-16,-1-3 15,1-4-15,2 4 16,-2-4-16,0-5 0,2-1 16,-2-4-16,-1-2 15,1-5-15,3-3 16,-1 1-16,1-2 0,1-1 16,-1-1-16,2-3 15,-2 0-15,2 0 16,-1-4-16,0 1 0,0 0 15,1-2-15,-1-1 16,2 1-16,-1-1 16,1-1-16,-1-1 0,0 2 15,0-2-15,0 0 16,1-1-16,-1 1 16,0-1-16,0 1 0,1-1 15,-1 1-15,1 0 16,2 0-16,-2 2 0,1-1 15,1 0-15,1 0 16,1 1-16,-1-1 16,3 0-16,0 0 0,0-2 15,0 1-15,1-2 16,-1 0-16,-2 0 16,2-1-16,-1-1 0,-1-1 15,0 1-15,0-1 16,-1 0-16,1 0 15,-1-1-15,1-2 0,0 1 16,-1-3-16,2-1 16,0-1-16,-1-3 15,1 0-15,-1-1 16,-1-3-16,1 1 0,-1-2 16,1 3-16,1 0 15,-1 2-15,2-2 0,0 0 16,1 1-16,-1-1 15,1 0-15,1 2 16,2-1-16,4 2 0,0 2 16,2 2-16,2 1 15,2 1-15,0 2 16,2 0-16,0 2 0,-1 1 16,-1 1-16,-2 1 15,-4 0-15,0 0 16,-6 0-16,0 0 0,-2 0 15,-4 0-15,-1 0 16,-3 0-16,-3 0 16,-1-2-16,-4 1 0,-1 0 15,-2 0-15,-1-1 16,-5 0-16,-2-1 16,0 2-16,-1 1 0,1 1 15,-2 2-15,1 2 16,3 3-16,2 1 0,1 0 15,-1 3-15,1 2 16,1 1-16,1 4 16,1 0-16,1 2 0,1 1 15,0-1-15,1 1 16,2 4-16,1-2 16,3 0-16,2-5 0,0 0 15,1-1-15,0 0 16,1-2-16,3 0 15,-2-3-15,2-1 0,1-2 16,0-3-16,3-1 16,1-1-16,3-4 15,4-2-15,1-5 0,1-2 16,2-3-16,5-7 16,-2-1-16,0-3 15,-3-2-15,-1-1 0,-2-1 16,-3-1-16,-1-3 15,-4 1-15,0 0 16,-3 3-16,-4 6 0,-1 2 16,2 4-16,-2 3 15,-1 2-15,0 4 16,-1 1-16,0 1 0,0 2 16,-2 2-16,0 4 15,-2 2-15,0 3 16,0 2-16,-2 8 0,-1 3 15,1 3-15,-1 1 16,1 2-16,2-1 16,4-3-16,1-3 0,3-3 15,2-4-15,0 0 16,-2-2-16,2 0 16,0-2-16,2-1 0,1-1 15,1 0-15,2-4 16,1 0-16,-1-3 0,0-3 15,2-2-15,1-3 16,2-2-16,0-4 16,1-3-16,1-2 15,-3-5-15,-1-1 0,-1-4 16,0 0-16,-3 2 16,-2-1-16,-1 2 15,-3 3-15,2 3 0,-1 0 16,-2 4-16,1-1 15,-3 3-15,1 0 16,-1 2-16,1-1 0,0 2 16,-1 0-16,0 1 15,1 2-15,-2 1 0,1 1 16,-2 2-16,1 1 16,-1 0-16,0 1 15,0 2-15,-2 4 0,-1 0 16,-1 6-16,1-1 15,0 2-15,-4 6 16,1 1-16,0 1 0,0 2 16,2-3-16,-2 3 15,0 0-15,3-2 16,0 1-16,2 2 0,-2-1 16,2-2-16,-1-2 15,1-3-15,-1-4 16,0-3-16,1-2 0,1-3 15,0 0-15,-1-2 16,1-2-16,0 1 16,0-2-16,0 0 0,0-1 15,1-2-15,0 0 16,1-1-16,-1-1 16,1-1-16,-1-2 0,1 1 15,-1-2-15,2 1 16,-2-1-16,0 0 15,0 0-15,0 1 0,0 1 16,0 2-16,0 1 16,1 1-16,-1 0 15,-1 2-15,1 1 0,-1 0 16,0 1-16,1 0 16,0 0-16,-1 0 0,2 1 15,1 0-15,0-1 16,1 1-16,1 0 15,0 0-15,1-1 0,1 0 16,0 0-16,1-2 16,1-1-16,1-2 15,3-1-15,-1-4 0,2-3 16,1-1-16,-3-2 16,4-6-16,-2 0 15,-1-1-15,-1 1 0,-3 2 16,0-1-16,-4 3 15,0 2-15,-2 4 16,-2 4-16,0 2 0,-1 2 16,0 2-16,0 1 15,-1-1-15,-1 4 16,0-1-16,1 1 0,-2 1 16,1 2-16,-1 1 15,-2 3-15,2 0 16,0 2-16,-1 4 0,1-1 15,-1 2-15,0 2 16,0 0-16,-1 4 16,2 1-16,1-1 0,-1-1 15,1-1-15,0 0 16,-1-1-16,2-2 0,-1-2 16,1-3-16,0-3 15,1-3-15,-1-1 16,1-2-16,0 0 0,0-3 15,1-2-15,-1-1 16,2-5-16,1-2 16,-2 8-16,7-29 15,-4 6-15,1-2 0,-1-1 16,3-5-16,1 0 16,-1 7-16,3 0 15,0 5-15,3-2 0,-2 4 16,-1 4-16,0 0 15,0 3-15,-2 3 16,1 1-16,0 2 0,-1 0 16,0 4-16,-1 1 15,1 2-15,-1 2 0,-2 5 16,1 2-16,-2 4 16,-1 4-16,-1 1 15,-1 7-15,-1 0 0,0-4 16,-1-1-16,-1-3 15,0-1-15,0-1 16,1-1-16,1 0 0,1-2 16,0-2-16,2 0 15,-2-1-15,1-1 16,0 0-16,0-1 0,2-1 16,0-2-16,0 0 15,1-2-15,1-2 16,-1-2-16,3-2 0,1-2 15,0-1-15,2-2 16,0-3-16,2-5 16,-2-3-16,0-2 0,-1-4 15,0-5-15,-1 0 16,-2 2-16,-1 4 0,1 0 16,2 4-16,0 1 15,1 2-15,1 3 16,1 3-16,2 2 0,0 4 15,3 2-15,0 3 16,0 1-16,-1 1 16,1 3-16,-2-1 15,-1 1-15,-1-1 0,-2 0 16,-3-1-16,-2-1 16,-2-1-16,-3-2 15,0 0-15,-3-1 0,-2-3 16,-2 0-16,-3-1 15,-3 1-15,0 1 16,-2 2-16,-3 0 0,-1 2 16,-3 2-16,0 6 15,2 2-15,1 4 0,0 2 16,2 4-16,2 1 16,2 0-16,4 1 15,2 0-15,1 1 0,3 2 16,1-2-16,2 0 15,0-2-15,2-1 16,1 0-16,3-1 0,1-2 16,4 0-16,0-3 15,0-2-15,1 0 16,-1-3-16,3-3 0,1-3 16,1-3-16,1-4 15,0-4-15,0-4 16,1-5-16,0-4 0,-3-2 15,1-8-15,-5 1 16,-3 0-16,-3-1 16,-5 2-16,-1 1 0,-2 0 15,-2 0-15,0 5 16,1 6-16,0 1 0,2 4 16,0 5-16,2 1 15,2 0-15,0 1 16,2 1-16,3 2 0,1 0 15,2 2-15,2 1 16,0 1-16,2 2 16,0 2-16,4 1 0,-1 0 15,-1 1-15,0-1 16,-3-1-16,0-2 16,-4-1-16,-1 0 0,-3-2 15,-1 0-15,-2 0 16,-1-1-16,-1 0 15,1 1-15,-4 1 0,0 2 16,-1 2-16,-3 2 16,1 2-16,-2 4 15,1 1-15,0 3 0,-1 3 16,4 1-16,-1-1 16,2-2-16,-1 1 15,0-1-15,2 0 0,2 1 16,2 0-16,0-3 15,3 0-15,-2-3 16,2-2-16,-1-2 0,0-1 16,0-1-16,2-2 15,1-3-15,0-1 16,2 0-16,1-5 0,1-1 16,3-2-16,1-5 15,1-5-15,1 0 16,1-4-16,3-7 0,-3-2 15,-2-1-15,1-3 16,-2 1-16,-1-1 16,-2 2-16,-3 5 0,-3 5 15,-2 8-15,-2 3 16,1 2-16,-2 5 0,-2-1 16,1 2-16,-1 2 15,-1 1-15,1-1 16,1 0-16,-7 14 0,-1 10 15,1 0-15,-1-1 16,2 2-16,-1 1 16,0 7-16,3-4 0,1-1 15,0 0-15,5-4 16,3 0-16,0-3 16,2-4-16,0-4 15,0-2-15,-2-2 0,1-3 16,1-5-16,3-1 15,1-5-15,3-4 0,2-4 16,-3-3-16,2-3 16,3-6-16,0-2 15,-2 2-15,-2-1 0,0 0 16,0 1-16,0 0 16,-2 1-16,2 2 15,0 1-15,0 2 0,2 2 16,-4 3-16,1 3 15,-3 1-15,-2 4 16,0 1-16,-3 2 0,-2 2 16,-1-1-16,-2 5 15,-2 2-15,-2 3 16,-4 2-16,-2 1 0,-2 3 16,-3-1-16,-3 5 15,-2-2-15,3-3 16,1 0-16,2 0 0,1-2 15,2 0-15,2-1 16,1-2-16,3-1 0,0-4 16,2 0-16,1 1 15,2-2-15,0 0 16,3-1-16,0 0 0,3-2 16,1 0-16,3-2 15,1-3-15,3 0 16,6-5-16,0 3 0,0 0 15,0 1-15,1 1 16,-2 4-16,-1 2 16,-5 4-16,-1 1 15,-3 2-15,-1 2 0,-1 2 16,0 3-16,-1 3 16,-1 1-16,-2 1 0,-2 1 15,-2 3-15,-3-1 16,-2 1-16,-1 0 15,-3-2-15,-2-2 0,-2-2 16,-1-2-16,-2-1 16,-1-2-16,1-2 15,0-3-15,2-3 0,-1-2 16,2-3-16,-1-2 16,1-3-16,1 1 15,-1-2-15,3-1 0,2-1 16,3-1-16,5-2 15</inkml:trace>
  <inkml:trace contextRef="#ctx0" brushRef="#br0" timeOffset="-108711.48">20673 14464 0,'-6'-7'0,"-5"0"15,-2-1-15,-1 2 16,-1 0-16,-3 2 0,-1 1 15,-4 3-15,-2 2 16,3 1-16,1 0 0,2 3 16,2-1-16,-2 3 15,-1 2-15,2 3 16,1 2-16,3 4 16,0 4-16,2 0 0,3 3 15,0 3-15,5 2 16,3-2-16,2-1 0,3-1 15,2-4-15,2-1 16,1-3-16,1-2 16,0-2-16,2-3 15,1-1-15,3-4 0,2-5 16,-1-2-16,2-3 16,0-5-16,1-4 15,2-4-15,-2-4 0,-1-3 16,-1-4-16,-3 0 15,-4-2-15,-2-1 16,-4-1-16,0 3 0,-2 3 16,0 3-16,2 3 15,-3 3-15,1 3 0,0 4 16,-3 3-16,1 3 16,-1 1-16,0 2 15,0 1-15,0-1 0,0 0 16,-2 6-16,-3 11 15,-1 10-15,4-7 16,-1 2-16,2 4 0,0 0 16,1 1-16,1-4 15,1-2-15,0-1 16,3-2-16,-2-4 0,3-2 16,0-2-16,2-1 15,3-3-15,1-3 16,2-2-16,2-2 0,-1-2 15,2-6-15,2-4 16,0-3-16,0-3 0,1-6 16,-3-1-16,-5-2 15,-1-2-15,-4-4 16,-1 6-16,-2 3 16,-1 5-16,0 4 0,-1 5 15,-1 6-15,0 0 16,0 2-16,-1 2 0,-1 2 15,0 3-15,2-3 16,-1-1-16,-2 20 16,-4 24-16,3-13 15,1 1-15,0-3 0,2 2 16,1-4-16,0-5 16,0-6-16,-1-7 0,0-5 15,1-1-15,-1-4 16,0-4-16,1-3 15,-2-3-15,1-4 0,1-3 16,1-13-16,4-2 16,0-2-16,1-1 15,1 4-15,-2 7 0,-3 7 16,0 5-16,1 3 16,-1 3-16,0 3 15,2 0-15,1 2 0,-1 3 16,2 1-16,1 3 15,-1 1-15,4 0 16,-1 3-16,1 1 0,1 0 16,1 1-16,1-2 15,1-1-15,1 0 16,2-1-16,0-1 0,1 0 16,1 0-16,3-1 15,2-1-15,-2-2 16,1-2-16,0-1 0,-1-3 15,-2 0-15,-3-2 16,-1-2-16,-4 1 0,-1-2 16,-3-1-16,-3 0 15,-3-2-15,-1 0 16,-2 1-16,-1 0 16,-1 1-16,-1 2 0,-1 1 15,0 2-15,1 0 16,-1 2-16,1 1 0,-1 0 15,2 2-15,1-1 16,0 1-16,0 0 16,0 0-16,1 0 0,0 0 15,0 1-15,0-1 16,0 0-16,1 2 16,-1-2-16,0 0 0,0 0 15,0 0-15,-1 0 16,-1-2-16,-2 2 15,1 2-15,-2-2 0,-1 1 16,-1 0-16,-1 1 16,0 0-16,1 2 15,-2-1-15,1 0 0,0 1 16,1-1-16,1 0 16,0 1-16,2-1 15,-1 0-15,2 1 0,-1-1 16,2 0-16,0 2 15,0 1-15,1 0 16,-1 2-16,2 0 0,-1 2 16,1 0-16,0-1 15,0 1-15,0-1 16,0 0-16,0 0 0,0 0 16,0 0-16,0 0 15,0 1-15,0 0 16,1 0-16,1 1 0,-1-1 15,2 0-15,0 2 16,2-1-16,0 1 16,2-1-16,1 0 0,2-1 15,2 0-15,4 0 16,1-2-16,1-2 0,0-2 16,1-2-16,2-2 15,-1-2-15,-1-4 16,1-1-16,0-3 0,1-2 15,-3-1-15,-2-3 16,-4-2-16,-2-1 16,-1-2-16,-2-2 0,-2 0 15,1 4-15,-3 2 16,0 1-16,2 4 16,1-1-16,-1 2 0,2 0 15,1 0-15,1 1 16,1 0-16,2 3 15,2 3-15,5 0 0,2 3 16,0 3-16,1 1 16,2-1-16,-3 1 15,-1 1-15,-2-1 0,-3-2 16,-1 1-16,-4-1 16,-3-1-16,-4-1 15,-2-1-15,-2-1 0,-2-1 16,-3 0-16,-2-1 15,-3 1-15,-2-2 16,-2 3-16,-1 1 0,0 2 16,-1 1-16,-2 2 15,0 1-15,0 2 16,0 2-16,2 1 0,2 2 16,1 1-16,2 1 15,2 0-15,2-2 16,0 0-16,3 1 0,0-1 15,1 3-15,-1 1 16,2 3-16,1 1 0,-1-1 16,3-1-16,0-1 15,3 0-15,0-3 16,1-2-16,2-1 0,2-1 16,0 0-16,2-2 15,2 0-15,1-3 16,2-1-16,-1 1 0,2-3 15,1 0-15,0-2 16,0-1-16,2-4 16,-1-3-16,-1-3 0,-2-4 15,-4-4-15,-1-3 16,-1-3-16,-1-1 16,-2 0-16,0 3 0,-1 5 15,0 5-15,-1 5 16,-1 3-16,-2 1 15,0 3-15,-1 0 0,1 1 16,-2 3-16,-3 0 16,0 5-16,4-6 15,0-1-15,-10 20 0,-7 15 16,9-13-16,1 3 16,0 0-16,3 1 15,3-2-15,2-2 0,2-3 16,0-1-16,0-4 15,1-3-15,0-1 16,1-1-16,0-2 0,1-2 16,2-2-16,-2-3 15,6-2-15,-2-3 16,1-3-16,0-3 0,2-4 16,1-4-16,-2 0 15,0-4-15,1-1 0,-2 0 16,1 3-16,1 0 15,2 2-15,0-1 16,-2 3-16,-1 1 0,-1 3 16,1-1-16,-2 2 15,-1 0-15,-3 2 16,0 2-16,-2 1 0,0 2 16,-3 3-16,0-1 15,-2 2-15,-1 2 16,-3 3-16,-1 0 0,-1 2 15,-1 2-15,-1 0 16,0 2-16,-1-1 16,1 1-16,-1 3 15,2-1-15,0-1 0,4-1 16,0-1-16,2-1 16,2-1-16,0-2 0,4 1 15,0-3-15,3 2 16,1-2-16,2 0 15,1 0-15,0 0 0,1-1 16,2 2-16,0-1 16,1 0-16,-2 3 15,1-1-15,-2 3 0,-2 1 16,-2 4-16,-2-1 16,-1 2-16,-4 3 15,-3 0-15,-3 0 0,-3 2 16,-3 0-16,-3-2 15,-3 0-15,-2 0 16,-1-4-16,2-3 0,2-2 16,3-3-16,3-3 15,2-3-15,4-1 16,4-3-16,3-2 0</inkml:trace>
  <inkml:trace contextRef="#ctx0" brushRef="#br0" timeOffset="-106556.98">23434 14554 0,'-15'-13'0,"-16"-16"0,19 21 15,-1 0-15,0 1 16,-2 2-16,-2 1 0,1 1 16,-1 0-16,-1 3 15,2 1-15,-2 1 16,2 4-16,-2 2 15,0 0-15,2 4 0,2 0 16,0 2-16,3 2 16,2 2-16,3 2 15,0 1-15,4 0 0,1 0 16,1-4-16,1 1 16,3 0-16,3-2 0,3-2 15,2 1-15,4-3 16,0-2-16,-1-1 15,1-2-15,-1-4 0,0-2 16,-1-1-16,1-3 16,0-1-16,1-3 0,0-3 15,0-1-15,-3-2 16,0-1-16,0-2 16,-3-2-16,-1 0 15,-4 1-15,1-4 0,-3 0 16,2 2-16,-3 1 15,1 2-15,-2 3 16,0 1-16,1 4 0,-1 1 16,0 3-16,-1 0 15,0 1-15,0 2 16,0 1-16,1 2 0,-1 3 16,1 2-16,0 4 15,0 4-15,0 8 0,3 5 16,1 2-16,5 28 15,-2-16-15,-2 1 16,-2 3-16,-3-3 0,0 1 16,-4-3-16,-2-4 15,-2-1-15,-3-4 16,1 2-16,-3 1 0,-3-3 16,1-3-16,-2 1 15,0-3-15,-2-3 16,4-4-16,2-3 0,0-7 15,5-2-15,0-6 16,1-1-16,2 0 16,-2-2-16,0-3 0,0-5 15,1-6-15,2-6 16,1-5-16,2-13 16,4-4-16,4-3 0,3-11 15,5 8-15,2 0 16,1 2-16,2 2 15,-4 12-15,4 4 0,0 0 16,2 3-16,2 2 16,0 6-16,-2 3 15,-3 5-15,1 1 0,-6 3 16,5 0-16,1 2 16,2 3-16,-1 0 15,-4 2-15,-2 0 0,-1 0 16,3-1-16,3 0 15,2-1-15,-3 0 16,-3-2-16,-3-2 0,-2 0 16,-3-3-16,-2-2 15,-2-5-15,-3-5 0,-2 0 16,-4-1-16,0 0 16,-2 1-16,0 7 15,0 3-15,-1 2 0,0 4 16,0 2-16,-1 1 15,-1 3-15,1 1 16,-1 4-16,2 4 0,0 5 16,1-1-16,2 3 15,-1 5-15,2-1 16,2 1-16,1-3 0,2-2 16,3 2-16,1 2 15,1-2-15,0 0 16,-2-3-16,1-4 0,1-2 15,-1-3-15,2-2 16,1-3-16,1-3 16,3 0-16,2-3 0,2-4 15,-1-2-15,3-3 16,-1-3-16,4-6 16,-1-3-16,-2 0 0,1-4 15,1-4-15,-2-3 16,-4 0-16,0-3 15,-1-2-15,-4 2 0,-4 6 16,-2 5-16,-2-3 16,-1 3-16,-2 5 15,1 6-15,0 1 0,-1 3 16,0 0-16,0 1 16,-1 1-16,0 1 15,1 3-15,1 2 0,-1 1 16,1 2-16,-1 4 15,0 1-15,1 5 16,-1 4-16,-2 5 0,-2 30 16,-3 17-16,1-20 15,2 5-15,-1-4 16,1-7-16,2-4 0,2-8 16,2-2-16,0 0 15,-1-4-15,0 0 0,2-2 16,-1-1-16,2-1 15,0-2-15,2-1 16,0-1-16,3-2 0,1 0 16,3-3-16,1 0 15,0-3-15,2-5 16,-1-6-16,3-6 0,-4-4 16,-3-3-16</inkml:trace>
  <inkml:trace contextRef="#ctx0" brushRef="#br0" timeOffset="-106386.91">23959 14502 0,'15'1'15,"-1"-1"-15,3-2 16,2-1-16,5-2 15,0-2-15,2-1 0,-3 0 16,2 2-16</inkml:trace>
  <inkml:trace contextRef="#ctx0" brushRef="#br0" timeOffset="-105476.61">24998 14442 0,'0'0'0,"0"0"16,0 0-16,0 0 15,-5 11-15,0 3 16,0 3-16,-1 5 0,-1 6 16,2 4-16,-1 5 15,3-5-15,1-4 16,2-5-16,-3-3 15,3-5-15,-2-4 0,0-3 16,1-3-16,0 0 16,1-3-16,-2-3 0,4-4 15,-2 4-15,0 1 16,0 0-16,1-7 16,3-24-16,5-15 0,4-8 15,5-3-15,-3 19 16,-1 2-16,4 6 15,0 5-15,0 10 0,-1 8 16,1 2-16,0 5 16,-4 5-16,1 5 15,-2 2-15,0 6 0,0 3 16,-3 7-16,-1 5 16,-6-2-16,-2-4 15,-2-4-15,-3-2 0,0-3 16,3-4-16,-2-3 15,0-3-15,2-2 16,-1-1-16,1-3 0,0 0 16,0-3-16,0-1 15,1-5-15,0-2 0,1-4 16,2-3-16,3-9 16,2-6-16,2-1 15,3-8-15,1 6 0,0 6 16,-1 5-16,1 5 15,0 5-15,1 4 16,-1 3-16,2 5 0,-2 4 16,1 3-16,-1 4 15,-1 3-15,-3 3 16,-1 4-16,-4 1 0,0 6 16,-3 1-16,-2 0 15,-3-2-15,-3-2 16,-1-2-16,0-5 0,0-1 15,1-1-15,3-3 16,2-1-16,0-2 16,2-2-16,1-2 0,1-1 15,1-4-15</inkml:trace>
  <inkml:trace contextRef="#ctx0" brushRef="#br0" timeOffset="-104357.89">25688 14453 0,'-1'-9'16,"-2"0"-16,-3 1 15,-4-1-15,-2 3 0,-2 3 16,-3 3-16,-1 4 15,2 5-15,0 4 16,-1 0-16,2 4 0,1 2 16,0 2-16,4-1 15,4 1-15,0-1 0,5 1 16,3-4-16,5 1 16,1-3-16,2-3 15,2-1-15,4-2 0,3-2 16,0-3-16,0-1 15,0-4-15,-3-2 16,1-1-16,-2-3 0,-3-4 16,-1-4-16,-3-4 15,-3-3-15,-2 0 16,-1-3-16,-2 1 16,-1-1-16,0 0 0,1 5 15,1 4-15,0 1 16,2 4-16,2 3 0,-1 4 15,3 0-15,2 3 16,-1 2-16,3 3 16,0 1-16,1 3 0,1 1 15,0 4-15,-1 2 16,-2 2-16,-2 2 16,-2 1-16,-4 4 0,-1 3 15,-1-3-15,-1-2 16,0-1-16,0-2 15,1-3-15,-1-5 0,2-3 16,-1-4-16,0 0 16,0-3-16,0-4 0,0-1 15,-1-4-15,1-2 16,0-3-16,1-3 16,0-10-16,1-2 15,0-1-15,2-1 0,-2-3 16,0 5-16,0 5 15,1 8-15,-1 5 16,1 3-16,2 4 0,0 2 16,1 4-16,1 1 15,-1 3-15,1 1 0,1 2 16,2 2-16,1 2 16,-1-3-16,1 1 15,-1-2-15,3 0 0,0-1 16,3-1-16,0-2 15,2-4-15,1-1 16,1-3-16,0-2 0,3-1 16,-2-3-16,0-1 15,3-4-15,-4-3 16,-2 0-16,-4 3 16,-5 2-16,-3-2 0,-3 5 15,-3 0-15,-3 0 16,-3 1-16,-2 1 0,-1 2 15,-2 3-15,-1 2 16,-3 3-16,1 1 16,0 4-16,3 3 0,-1 6 15,1 3-15,2 1 16,3 1-16,3 3 16,3 1-16,2-3 0,4-3 15,2-2-15,3-3 16,2-1-16,3-5 0,-1-1 15,3-4-15,2-3 16,3-2-16,5-2 16,0-2-16,2-3 0,0-2 15</inkml:trace>
  <inkml:trace contextRef="#ctx0" brushRef="#br0" timeOffset="-102752.65">27173 14413 0,'0'0'0,"0"0"0,0 0 15,0 0-15,-1 12 16,1 2-16,0 2 0,0 3 16,1 3-16,1 5 15,-1 3-15,0 0 16,0-3-16,3 1 16,-1 1-16,-1-6 0,1-2 15,-1-5-15,-1-5 16,0-3-16,0-2 0,-1-3 15,0-1-15,0-3 16,0-2-16,-1-4 16,-1-4-16,0-5 0,-2-2 15,1-4-15,1-1 16,-2-10-16,4 0 16,0 1-16,1 1 0,2 1 15,0 2-15,0 4 16,1 2-16,0 4 15,2 1-15,-1 3 0,2 1 16,0 4-16,-2 2 16,3 3-16,0 0 15,1 3-15,0 1 0,1 0 16,0 3-16,0-2 16,0 0-16,-1 0 15,1 0-15,-1 0 0,-1-1 16,1-1-16,-1 0 15,1-1-15,-2-1 0,2 1 16,-1 1-16,2-1 16</inkml:trace>
  <inkml:trace contextRef="#ctx0" brushRef="#br0" timeOffset="-100967.02">27629 14405 0,'0'0'0,"-5"-9"16,-2 0-16,0 2 16,-3-1-16,-1 1 0,0 2 15,-1 0-15,0 2 16,-2 2-16,2 1 16,-1 2-16,0 3 0,1 2 15,1 1-15,0 2 16,0 3-16,-1-1 15,0 2-15,1 3 0,0 0 16,2 1-16,2 1 16,0 0-16,2 0 15,1 1-15,2-1 0,1-1 16,3 0-16,3-3 16,0 1-16,2-3 15,1 0-15,1-1 0,0-2 16,2-1-16,0-1 15,0-2-15,1-1 0,-1-1 16,-1-2-16,1 0 16,0-4-16,1 0 15,0-3-15,0-3 0,-2-3 16,0-2-16,-2-3 16,1-7-16,-2-1 15,0-1-15,-1-3 0,-2-3 16,1 2-16,-1 4 15,-2 9-15,2 1 16,-4 4-16,1 4 16,-1 4-16,0-1 0,0 3 15,-1 1-15,1 4 16,0 0-16,0 3 0,-1 1 16,1 3-16,0 1 15,0 4-15,0 3 16,1 2-16,-1-1 0,0 0 15,0-1-15,1 0 16,1 0-16,0-2 16,3-1-16,-2-4 0,2-2 15,-1-3-15,-1-2 16,2 0-16,0-3 16,1-2-16,1-1 0,1-1 15,-2-3-15,3 0 16,-1-3-16,0 0 15,0-2-15,0-2 0,0-3 16,1-1-16,0 0 16,-1-1-16,1-2 15,-1-2-15,0 2 0,-3-1 16,0 1-16,-2 1 16,-1 1-16,-1 2 0,1 3 15,-4 2-15,2 2 16,-1 3-16,1 1 15,-1 4-15,0 3 0,0 1 16,0 4-16,0 2 16,0 3-16,1 2 15,0 2-15,0 0 0,1 8 16,0-3-16,0 1 16,1-3-16,2 0 15,-2-1-15,1-2 0,-1-2 16,1-1-16,0-1 15,0-3-15,2 0 16,2-1-16,3-2 0,0-2 16,1-1-16,0-3 15,1-3-15,2-3 16,-1-1-16,2-5 0,-1-2 16,-1-1-16,0-4 15,-2-2-15,1-5 16,-3 0-16,-1 0 0,-4 0 15,-1 1-15,-2 0 16,-1 4-16,1 2 16,-2 7-16,1 2 0,0 3 15,0 4-15,0 1 16,-1 3-16,0 3 0,1 3 16,-2 3-16,2 2 15,0 8-15,0 2 16,0 1-16,0 0 15,-1 0-15,1 2 0,0-4 16,1-4-16,1-4 16,-1-3-16,0-7 15,0 1-15,-1-3 0,1-1 16,-1-2-16,-1 1 16,1-9-16,-1 1 15,1-4-15,1-3 0,1-6 16,2-2-16,1-4 15,2 0-15,1 1 0,-1 3 16,1 1-16,2 3 16,1 1-16,3 2 15,-1 3-15,2 2 0,-2 2 16,-1 2-16,-1 2 16,-1 2-16,-3 1 15,-1 2-15,0 1 0,-2 2 16,1 4-16,-2 2 15,-1 2-15,0 4 16,-1 3-16,1 1 0,-2 6 16,-2 0-16,1-1 15,0 0-15,-1-2 16,1-1-16,-1 0 0,1-3 16,1 1-16,0-2 15,1-1-15,0-3 16,2 0-16,-1-2 0,3-1 15,0-1-15,3-3 16,2 1-16,3-4 0,1 0 16,3-6-16,0-1 15,5-6-15,2-5 16,2-5-16</inkml:trace>
  <inkml:trace contextRef="#ctx0" brushRef="#br0" timeOffset="-100745.79">27770 14159 0,'0'0'0,"0"0"16,0 0-16,10 0 16,4-4-16</inkml:trace>
  <inkml:trace contextRef="#ctx0" brushRef="#br0" timeOffset="-99137.29">29336 14415 0,'0'0'0,"-3"-9"0,-1 1 16,-3-2-16,-1-1 15,-2-1-15,-2 1 0,-3-1 16,-2 1-16,-2 1 16,2 2-16,-1 2 15,1 3-15,2 3 0,-1 2 16,-1 3-16,0 1 16,-1 4-16,2 3 15,0 3-15,4 5 0,2 0 16,1 2-16,2 0 15,1-1-15,3 0 16,2-2-16,2 3 0,0-4 16,1-1-16,2-2 15,-1 0-15,3 0 16,0-1-16,2 0 0,1-5 16,0-1-16,0-3 15,0-1-15,1-2 16,0-2-16,1 1 0,0-5 15,2-1-15,1-3 16,2-3-16,-1-1 16,2-3-16,-1 0 0,-2-4 15,1-1-15,-2-1 16,1-2-16,-4-1 0,-1 1 16,-3 2-16,-1 3 15,-1 4-15,0 0 16,0 3-16,-2 4 15,1 1-15,-2 2 0,0 1 16,0 1-16,-1 1 16,0 2-16,0 2 15,0 3-15,0 2 0,1 1 16,-1 2-16,1 6 16,1 0-16,-1 0 15,2 0-15,0 0 0,0 1 16,1-3-16,0 0 15,2-2-15,-1-1 0,2-3 16,0-1-16,0-3 16,0-1-16,1-2 15,0-3-15,0 0 0,1-3 16,1-3-16,1-3 16,0-1-16,0-1 15,0-3-15,2-5 0,-2-1 16,-1-3-16,-2 0 15,-3-1-15,1 1 16,-3 3-16,-2 0 0,1 3 16,-2 2-16,-2 3 15,1 4-15,1 3 16,0 2-16,-1 5 0,1 2 16,0 4-16,0 3 15,-1 4-15,1 0 16,1 4-16,0 2 0,3 5 15,-2-3-15,0 0 16,0-3-16,-1-2 16,-1-1-16,0-4 0,0-3 15,0-3-15,0-3 16,0-2-16,0 1 0,-1-4 16,1-3-16,0-1 15,-1-4-15,2-2 16,0-3-16,2-3 15,0-2-15,0-2 0,4-7 16,1 1-16,2 1 16,2 1-16,2 2 15,0 2-15,1 5 0,-1 2 16,-1 4-16,1 1 16,1 1-16,-1 2 0,1 1 15,-2 4-15,-1 0 16,-1 2-16,-2 3 15,-1 1-15,0 4 0,-2 3 16,-2 5-16,-3 2 16,0 2-16,-1 2 15,-2 2-15,0 2 0,0-2 16,-1-4-16,1-1 16,2-1-16,1-2 15,1-2-15,1-1 0,1-2 16,2-3-16,-1 0 15,1-5-15,1 0 16,0-4-16</inkml:trace>
  <inkml:trace contextRef="#ctx0" brushRef="#br0" timeOffset="-98136.36">30151 14358 0,'-5'-17'15,"0"-20"-15,-5 28 16,-1-3-16,-1-1 15,-1 2-15,0 2 0,2 2 16,1 2-16,0 1 16,-1 2-16,0 4 15,-1 1-15,-1 4 0,1 2 16,0 1-16,-1 3 16,2 2-16,1 1 0,1 1 15,1 1-15,2 4 16,0-2-16,1 2 15,1-2-15,1 1 0,0 0 16,0 2-16,1-2 16,1-2-16,0 0 15,2-4-15,0 0 0,2-3 16,3-2-16,1 0 16,-1-1-16,1-2 15,0-2-15,0 0 16,0-2-16,2 1 0,-1-4 15,1 0-15,1-1 16,1-3-16,2 1 16,0-2-16,1 0 0,1-3 15,-2-2-15,2-1 16,-2-2-16,1-3 0,-2-2 16,0-5-16,-3 0 15,1-5-15,-1-1 16,0-1-16,-2 0 0,-2-3 15,0 1-15,-1 0 16,1-3-16,-2 3 16,-2-3-16,-1 3 0,0 0 15,0 5-15,0 2 16,0 2-16,-1 3 0,1 0 16,-2 6-16,1 0 15,0 1-15,0 3 16,1 2-16,-2 0 15,2 5-15,0-1 0,-1 2 16,1 3-16,0 3 16,0 2-16,0 6 0,1 3 15,-1 4-15,0 12 16,-2 4-16,0 2 16,1 8-16,0-3 0,0-1 15,-2-1-15,-1-5 16,1-3-16,-1-2 15,0-2-15,0-2 0,0-3 16,3-1-16,0-2 16,2-1-16,1-2 15,0-1-15,1-1 0,0-1 16,2-2-16,3 0 16,3 2-16,2-3 15,2 0-15,1-2 0,3-1 16,3-3-16,4-2 15,3-5-15,1-5 16,4-6-16</inkml:trace>
  <inkml:trace contextRef="#ctx0" brushRef="#br0" timeOffset="-96461.93">16937 14244 0,'13'-3'0,"3"2"16,6-1-16,12 1 15,30 1-15,-8 2 16,-11-2-16</inkml:trace>
  <inkml:trace contextRef="#ctx0" brushRef="#br0" timeOffset="-92723.64">14574 16178 0,'0'0'0,"0"0"16,0 0-16,8 4 16,1-2-16,-1-1 15,4 0-15,1-1 0,-2-1 16,5-2-16,2-2 16,1-3-16,1-1 15,-3-1-15,0-2 0,0-2 16,-1-3-16,3-3 15,0-4-15,1-1 16,1-8-16,0-1 0,-1-1 16,4-6-16,-4-1 15,0-4-15,-3 2 16,-1-5-16,-4 6 0,-4 3 16,-3 2-16,-1 0 15,2 1-15,0 4 16,-2-1-16,3 6 0,1 5 15,-5 4-15,1 3 16,-2 4-16,-1 1 16,0 6-16,-1 1 0,1 0 15,-1 2-15,0 2 16,-1 5-16,-1 5 0,0 4 16,-3 7-16,1 4 15,-5 16-15,-1 4 16,-2 0-16,-3 8 0,1-8 15,2-5-15,-2 5 16,-1-2-16,2-2 16,0-7-16,2 0 0,2-3 15,0 0-15,2-4 16,1 2-16,4-5 16,1-3-16,1-6 15,0 0-15,0-3 0,1 1 16,1-6-16,1 1 15,3-1-15,1-2 0,2 1 16,3-3-16,2-1 16,4-5-16,7-2 15,0-3-15,1-4 16,7-5-16,-2-1 0,0-3 16,4-7-16,-6-2 15,-2-4-15,-4 2 0,-1-4 16,0-3-16,-1-5 15,0 2-15,-2 1 16,0-4-16,-4 1 0,-3 1 16,0-1-16,-1 3 15,-1 2-15,-3 3 0,0 4 16,-1 5-16,-1 2 16,-1 9-16,-3 10 15,-1 1-15,2 7 0,-2-6 16,0 4-16,-2 2 15,0 7-15,-1 6 16,-5 14-16,-8 30 16,3-10-16,-3 5 0,1 3 15,0 0-15,1-7 16,-4-9-16,2 1 16,-1-4-16,3-4 0,1 4 15,0-2-15,1-2 16,2 0-16,3-4 0,4-5 15,2-7-15,0-9 16,-2-5-16,1 2 16,1-3-16,0 1 0,1-3 15,0-1-15,0 0 16,3-5-16,6-12 16,-1 4-16,5-12 0,3 0 15,3-5-15,15-24 16,-8 17-16,1 4 15,1-2-15,-1 7 0,-7 10 16,-3 6-16,-6 4 16,-1 3-16,0 1 15,-2 2-15,0 2 0,-2 2 16,0 4-16,-2 3 16,1 4-16,-2 2 15,-2 2-15,-1 2 0,-2 8 16,-1 0-16,-3-1 15,-1-3-15,-1 2 0,0-1 16,1 0-16,3-5 16,1-1-16,0-2 15,2-1-15,2-2 16,0-1-16,2-2 0,2-1 16,2-3-16,0 0 15,3-3-15,3-2 0,0-2 16,4-2-16,2-4 15,3-3-15,-1-3 16,9-6-16,-1-5 16,2-4-16,1-5 0,0-4 15,-3-1-15,-7 4 16,-6 5-16,-4 7 16,-5 9-16,-3 0 0,-1 6 15,0 0-15,-2 3 16,-1 2-16,0 0 0,-1 4 15,-2 3-15,-1 1 16,-2 6-16,1 1 16,-4 8-16,1 2 0,0 0 15,0 0-15,0 2 16,2 0-16,1-3 16,2 0-16,2-2 0,0-3 15,1-2-15,0-2 16,2-3-16,0-2 15,3-1-15,1-2 0,1 0 16,4-2-16,0-2 16,4-2-16,2-2 15,-1-3-15,3-2 0,4-6 16,-1-4-16,-1-4 16,4-7-16,1-4 15,-3 0-15,-1 0 0,-3 6 16,-5 8-16,-1 2 15,-2 1-15,-3 4 16,-2 3-16,-2 3 0,-2 3 16,1 2-16,-3 1 15,-1 3-15,-2 3 16,0 3-16,-3 1 0,2 2 16,-3 0-16,-1 5 15,1 0-15,-1-3 0,3-2 16,0 0-16,1-1 15,1-2-15,1 0 16,0-4-16,0 0 0,2-1 16,2-2-16,0-2 15,3-2-15,3-2 16,0-2-16,1-1 16,2 1-16,1-2 0,3 1 15,2-1-15,4 5 16,0 2-16,0 1 0,1 2 15,0 4-15,2 2 16,1 2-16,0 1 16,-1 1-16,0 0 0,-4 3 15,-5 3-15,-2 0 16,-6-3-16,-2 1 16,-3-3-16,-6 1 0,-4-3 15,-7 2-15,-1-3 16,-6-2-16,-6 0 15,3-6-15,0-4 0,6-4 16,2-4-16,4-4 16,3-2-16,4-4 15</inkml:trace>
  <inkml:trace contextRef="#ctx0" brushRef="#br0" timeOffset="-92572.75">16143 15626 0,'0'0'0,"0"0"0,0 0 16,0 0-16</inkml:trace>
  <inkml:trace contextRef="#ctx0" brushRef="#br0" timeOffset="-92212.29">14979 15660 0,'13'-3'0,"6"-5"16,16 3-16,1 4 15,0 1-15,-2 1 0,-1 0 16,-3-3-16</inkml:trace>
  <inkml:trace contextRef="#ctx0" brushRef="#br0" timeOffset="-90760.22">16955 16117 0,'0'0'0,"0"0"0,10-5 16,1 2-16,1-1 16,1-2-16,0 1 15,1 1-15,2-2 0,5-1 16,0-2-16,-1-2 16,-1-2-16,-1 0 15,-4-2-15,3-4 0,-2-1 16,-1-1-16,-2-2 15,1-7-15,-3 1 16,-1 3-16,-2 1 16,0 4-16,-2 3 0,-3 5 15,-1 1-15,0 3 16,0 5-16,-2 1 16,0 2-16,-3 2 0,-2 3 15,0 4-15,0 2 16,-3 1-16,0 3 0,-4 7 15,0 1-15,1 0 16,0 3-16,-1 4 16,2 0-16,2 0 0,4-2 15,-1-1-15,3-3 16,1-2-16,1-2 16,2-2-16,1-6 0,0-2 15,0-2-15,3-3 16,-1-1-16,4-3 15,0-3-15,2-2 0,1-3 16,3-4-16,4-4 16,7-7-16,1-2 15,-2 0-15,5-5 0,0 0 16,-3 0-16,-3 0 16,-3 3-16,-2 6 15,-1 1-15,-2 2 0,-2 2 16,-3 4-16,-3 1 15,-3 3-15,0 1 0,-3 3 16,-1 1-16,-3 1 16,0 3-16,-1 2 15,-2 2-15,-2 3 0,0 1 16,1 2-16,-2 1 16,2 2-16,4-4 15,-1 1-15,3 0 0,2 0 16,1 1-16,2-4 15,0 1-15,2-1 16,3-1-16,0-3 0,3 0 16,0-2-16,3-2 15,-1-1-15,3-1 16,2-1-16,1 1 0,0 2 16,2 0-16,-2 3 15,0 2-15,-2 1 16,-3 2-16,1 3 0,-3 0 15,0 0-15,-5 0 16,-1 0-16,-2 0 16,-5 1-16,-3-1 0,-1 0 15,-3-1-15,-2-1 16,-2-1-16,-1 1 16,-3-3-16,1 1 0,-1-1 15,1-2-15,1 1 16,1-2-16,1 0 15,1-2-15,1-1 0,1-3 16,4-3-16</inkml:trace>
  <inkml:trace contextRef="#ctx0" brushRef="#br0" timeOffset="-90463.18">17343 15555 0,'0'0'0,"0"0"16,0 0-16,0 0 0,0 0 15</inkml:trace>
  <inkml:trace contextRef="#ctx0" brushRef="#br0" timeOffset="-85168.9">18485 16137 0,'0'0'0,"0"0"15,9-5-15,1 1 0,-1-2 16,1-1-16,1-1 16,1-1-16,2-3 15,4-2-15,0-3 0,0 0 16,-1-4-16,-1 0 15,0-2-15,1-9 16,-2-1-16,1-3 0,1-5 16,-2-2-16,0-7 15,-2-2-15,0-5 16,-7 6-16,2 2 16,1 5-16,-2 1 0,-2 7 15,-1 10-15,-3 3 16,0 10-16,-1 6 0,0 0 15,0 3-15,0 4 16,0-3-16,-1 2 16,-3 4-16,1 2 0,-1 6 15,-1 3-15,-3 11 16,-2 5-16,0 4 16,-8 29-16,3-18 0,-2-2 15,0 7-15,-1 0 16,0-5-16,2 0 15,2-8-15,3-1 0,1-1 16,-1 0-16,0 0 16,3-4-16,1-1 15,4-3-15,3-7 0,2 1 16,3-4-16,0-1 16,2-3-16,1-1 0,2-4 15,1-1-15,1-4 16,3-2-16,0-4 15,0-4-15,4-4 0,4-9 16,1-5-16,-2 0 16,7-15-16,0-3 15,0-15-15,-5-3 16,-4 2-16,-5 9 0,2 2 16,-2 1-16,-2 1 15,-1 4-15,0 6 0,-2-5 16,0 1-16,0 3 15,0 0-15,-1 6 16,0 6-16,-4 11 0,-4 16 16,2-10-16,-2 4 15,0-1-15,0 3 16,-1 2-16,0 0 0,1 0 16,-4 13-16,-5 19 15,0 3-15,-2 29 16,3-15-16,-1 3 0,1-6 15,1-2-15,-5 1 16,1-1-16,0-5 16,-3 1-16,1-5 0,1-5 15,-2-2-15,1-2 16,2-6-16,4-1 16,2-4-16,0-1 0,2-5 15,-1 0-15,2-3 16,0-2-16,0-1 15,1 0-15,0-2 0,1-2 16,3-2-16,0-2 16,3-3-16,2-3 0,2-3 15,6-8-15,2-5 16,1 1-16,15-24 16,-9 17-16,-1 4 0,-2 3 15,-4 9-15,-3 6 16,-3 7-16,-2-2 15,0 4-15,-3 2 16,0 2-16,-2 3 0,-1 1 16,0 4-16,-2 3 15,-2 0-15,-1 6 16,-1 1-16,0 3 0,-1 0 16,0 2-16,-1-3 15,1-1-15,2-2 0,2-1 16,4 0-16,2-4 15,3-1-15,2-3 16,3-2-16,2-3 0,3 0 16,5-3-16,-1-3 15,2-3-15,0-3 16,4-9-16,-4-4 0,-5-4 16,0-7-16,-2 0 15,-5-1-15,-3 5 16,-6 2-16,-2 6 0,-3 6 15,-4 0-15,1 3 16,0 5-16,-2 1 16,-2 3-16,-2 2 0,-2 4 15,-2 3-15,-2 3 16,-3 4-16,-1 6 16,1 1-16,2 2 0,1 4 15,3-2-15,2-2 16,2-2-16,3-2 15,2-2-15,4-4 0,1 0 16,1-2-16,4-1 16,1-1-16,1-1 0,5 0 15,1 0-15,7-2 16,5-3-16,0-2 16,0-2-16,4-4 0,-1-4 15,-4-3-15,-7-4 16,-8-3-16</inkml:trace>
  <inkml:trace contextRef="#ctx0" brushRef="#br0" timeOffset="-84915.19">18700 15690 0,'0'0'16,"8"-4"-16,7-1 0,4 2 16,7-2-16,10 1 15,4 2-15,8 1 16,-2-1-16,-11-1 0</inkml:trace>
  <inkml:trace contextRef="#ctx0" brushRef="#br0" timeOffset="-84082.46">20813 15764 0,'-10'-10'0,"-6"-9"16,-2 7-16,1 3 15,-5 1-15,0 0 16,-4 2-16,-2 4 0,2 4 16,-2 4-16,1 3 15,1 3-15,3 4 16,3 3-16,0 1 0,1 1 16,1-1-16,3-2 15,3-1-15,2-3 16,3 2-16,4-3 15,1-3-15,2 1 0,3-3 16,1-1-16,2-1 16,3-2-16,2-3 0,5-1 15,2-1-15,1-2 16,4-3-16,6-2 16,1 0-16,0-1 0,-1 2 15,0 2-15,0 5 16,-3 4-16,-4 0 0,1 4 15,-1 1-15,-3 2 16,-3 1-16,-2 3 16,-5-2-16,-1 2 0,-5-1 15,-3 1-15,-3 2 16,-4 1-16,-2 2 16,-2-1-16,-2-3 0,-5 1 15,-2-1-15,-2-2 16,-1-4-16,-2-1 15,-5-3-15,0-2 16,0-1-16,2-3 0,4-3 16,2 0-16,7-3 15,4 0-15,3-3 0,4-1 16</inkml:trace>
  <inkml:trace contextRef="#ctx0" brushRef="#br0" timeOffset="-82374.34">21242 15874 0,'-5'-12'15,"-1"-1"-15,-4 0 16,-3 1-16,-2 2 16,-4 3-16,-1 2 0,0 3 15,-2 2-15,2 2 16,-3 5-16,2 3 16,-1 3-16,3 2 0,0 5 15,4 4-15,0 2 16,4 3-16,3-1 0,4 0 15,4-4-15,2 0 16,4-1-16,-1 0 16,2-4-16,3-3 0,2-1 15,2-3-15,1-2 16,0-3-16,2-4 16,-2-1-16,3-3 0,-1-3 15,1-4-15,1-5 16,0-6-16,-1-5 15,-1-5-15,0-1 16,-1-5-16,-3-3 0,-3 4 16,-3 5-16,0 8 15,-3 4-15,-1 7 0,0 2 16,-2 3-16,0 3 16,-2 2-16,0 4 15,-3 1-15,0 7 0,-2 4 16,2 4-16,-1 5 15,-1 9-15,0 0 16,2-3-16,2-2 0,4-1 16,0-6-16,3-4 15,1-3-15,1-4 16,3-1-16,-1-4 0,1-3 16,2-3-16,0-4 15,3-3-15,-2-3 16,3-5-16,-2-4 0,5-5 15,-1-3-15,-1-3 16,1-5-16,-5 4 16,1 3-16,-3 4 0,-2 7 15,-4 3-15,-1 6 16,-2 3-16,-1 0 16,0 5-16,-1 3 0,-1 2 15,-1 3-15,-2 4 16,1 5-16,-4 9 15,1 4-15,0 0 0,2-1 16,-2-1-16,2-5 16,0-7-16,2-7 0,0-5 15,2 0-15,0-3 16,0-4-16,2-3 16,1-2-16,1-4 0,2-4 15,2-4-15,7-10 16,4-2-16,1-2 15,2-1-15,2 4 0,-2 6 16,-3 7-16,-2 4 16,-3 6-16,-3 6 15,-1 1-15,1 4 0,-1 4 16,-3 3-16,1 4 16,-2 5-16,-4 3 15,0 0-15,-2 2 0,-1-2 16,-2-1-16,-3-1 15,2-4-15,-1 0 16,2-5-16,1-2 0,-1-3 16,2-1-16,0-3 15,1-2-15,1-1 16,2-3-16,1-4 0,3-2 16,1-4-16,7-9 15,4-3-15,2-3 16,15-14-16,-9 13 0,-2 5 15,-3 4-15,-4 5 16,-1 4-16,-5 5 16,1 2-16,-2 4 0,-2 4 15,0 2-15,-2 4 16,1 3-16,-4 4 16,-2 2-16,1 4 0,-4 1 15,-1 1-15,0 3 16,0 0-16,0-6 15,0 0-15,-1-1 0,1-3 16,0-1-16,2-3 16,0 2-16,2-4 0,1-1 15,2-1-15,0-1 16,2-2-16,2 0 16,3-3-16,3 0 15,2-5-15,2-1 0,5-6 16,2-2-16,2-2 15,3-6-15,-1-3 0,-1-3 16,-2-4-16,-3-2 16,-8 5-16,-2-1 15,-5 6-15,-5 2 0,-1 2 16,-3 2-16,-1 1 16,-1 5-16,-2 0 15,-3 3-15,0 3 0,-2 2 16,-4 1-16,-2 5 15,-2 6-15,-1 1 16,-1 5-16,-3 4 0,3 4 16,4 1-16,1 2 15,7-1-15,2-3 16,3 2-16,3-4 0,3-3 16,3-4-16,3-2 15,4 2-15,1-3 16,3-2-16,4-1 0,2-2 15,3-4-15,0-3 16,4-4-16,2-4 16,0-2-16</inkml:trace>
  <inkml:trace contextRef="#ctx0" brushRef="#br0" timeOffset="-81263.61">22876 16203 0,'10'-4'0,"1"0"16,0-2-16,2 0 0,-1-2 16,-1-1-16,1-1 15,2-2-15,-1-3 0,2-2 16,-1-1-16,0 1 16,-1-2-16,3-3 15,-2-1-15,-1 1 0,-3-2 16,-3 2-16,-2 3 15,-4 2-15,-1 3 16,-1 5-16,0 2 0,-1 2 16,-1 4-16,0 2 15,-2 4-15,0 2 16,0 3-16,0 4 0,-2 7 16,0 4-16,0 1 15,1 0-15,2 7 16,2-1-16,4 0 0,1-7 15,4 0-15,0-4 16,3-2-16,1-4 16,1-3-16,0-1 0,1-4 15,2-2-15,1-2 16,0-5-16,3-2 16,0-5-16,-1-2 0,1-6 15,1-4-15,2-5 16,-3-3-16,0-4 0,-4-1 15,-5 4-15,-1 3 16,-2 1-16,-4 6 16,-1 5-16,0 5 0,-1 2 15,-1 4-15,0 2 16,-3 2-16,1 2 16,-2 6-16,-1 3 15,0 5-15,-3 9 0,1 3 16,-1 0-16,1 1 15,-1 2-15,1-4 0,1-4 16,2-3-16,1-4 16,2-3-16,-1-4 15,4-2-15,-2-4 0,2 1 16,-1-6-16,2 0 16,3-4-16,0-3 15,2-5-15,6-8 0,0-3 16,1-3-16,5-6 15,1-4-15,3 4 16,-3 2-16,0 7 0,-3 4 16,-1 8-16,-3 3 15,-2 3-15,-3 4 16,-1 0-16,0 4 16,-2 3-16,0 1 0,-1 2 15,-1 4-15,0 3 16,-2 2-16,-1 5 0,-1 4 15,0 2-15,0 0 16,0-3-16,0 1 16,2-5-16,1-2 0,2-2 15,-1-2-15,2 1 16,1-1-16,1-2 0,-1-2 16,2-2-16,1 0 15,2-3-15,0-4 16,1-2-16,2-6 0,-2-4 15</inkml:trace>
  <inkml:trace contextRef="#ctx0" brushRef="#br0" timeOffset="-81072.09">23246 15649 0,'0'0'15,"0"0"-15,0 0 0,0 0 16,0 0-16,0 0 16,11-2-16</inkml:trace>
  <inkml:trace contextRef="#ctx0" brushRef="#br0" timeOffset="-77964.66">24879 15934 0,'-5'-13'0,"-3"-6"16,4 8-16,-1 1 15,1 2-15,-5-1 0,0 0 16,-2 3-16,-2 0 15,-1 4-15,0 0 16,-1 3-16,-3 1 0,0 1 16,-2 5-16,0 0 15,2 2-15,-1 1 0,1 2 16,-1 3-16,2 1 16,0 1-16,3 1 15,0 1-15,2 0 0,2 0 16,2-1-16,2-1 15,3 1-15,2 0 16,0 0-16,2-2 0,2 1 16,3-3-16,1 0 15,3-2-15,3 0 16,1-3-16,1-3 0,2-1 16,2-2-16,0-1 15,1-4-15,0-5 16,-1-3-16,0-3 0,-3-3 15,5-3-15,-5-3 16,-2 0-16,-2-1 0,0-3 16,-2-1-16,-1 4 15,-1 1-15,-2 1 16,-3 0-16,-1 4 0,1 3 16,-2 1-16,0 7 15,0 0-15,-2 4 16,0 2-16,1 6 0,-1 2 15,-2 2-15,0 4 16,1 2-16,-4 11 16,1 0-16,-1 2 0,4 1 15,1 0-15,2-1 16,2-2-16,2-2 16,2-4-16,3-4 0,2-6 15,2 0-15,3-3 16,1-3-16,2-4 15,0-3-15,2-3 0,3-4 16,-2-7-16,5-6 16,-3-6-16,-1-2 15,1-5-15,0-9 0,-1-6 16,-4-3-16,-3-8 16,-4 9-16,-5 3 15,0 3-15,-1 4 0,-2 1 16,-1 6-16,0 6 15,-2-6-15,-2 5 16,1 13-16,-1 7 0,2 7 16,-1 0-16,-1 2 15,0-2-15,-3 5 16,1 3-16,2-5 0,-7 31 16,-1 0-16,-4 7 15,-8 31-15,5-18 16,2-4-16,2-1 0,-1 4 15,2-2-15,5-9 16,2-2-16,1-2 0,3-4 16,2-12-16,2 3 15,1-6-15,2 1 16,1-1-16,3-7 0,1-1 16,4 0-16,0-5 15,2-2-15,3-6 16,-1-3-16,5-4 0,-3-7 15,2-8-15,-3-3 16,-1-6-16,-3-11 16,2-6-16,-4 0 0,-4-2 15,-5 6-15,-2-1 16,0 1-16,1 0 16,1 7-16,-6 4 15,0-4-15,-1 5 0,2 11 16,-1 3-16,-2 3 15,2 9-15,-1 3 0,1 5 16,-2 2-16,-2 4 16,0 5-16,0 5 15,-4 13-15,0 9 0,-2 14 16,0 10-16,-2-2 16,-2 3-16,1-7 15,8-13-15,3 1 0,3-2 16,-2-7-16,0 2 15,4 1-15,0-5 16,5-8-16,1-4 0,2-2 16,2-1-16,0-2 15,5-1-15,1-9 16,-3-5-16</inkml:trace>
  <inkml:trace contextRef="#ctx0" brushRef="#br0" timeOffset="-77397.3">26397 15921 0,'-4'-11'16,"1"-8"-16,-5 8 0,-1 4 15,-3 1-15,-4 5 16,-1 5-16,0 4 16,-2 3-16,-3 3 0,2 4 15,-5 10-15,2 1 16,4-1-16,0 1 15,1-3-15,7-1 0,1-1 16,1 1-16,4-3 16,1-2-16,3 2 15,5 1-15,0-2 0,5-1 16,3-2-16,2-3 16,3-4-16,2-2 15,3-5-15,0-2 0,-1-6 16,2-6-16,-2-7 15,-1-5-15,-1-7 16,-5-3-16,0 0 0,-5-4 16,-4 1-16,-2-1 15,-3-2-15,-8 0 16,0 8-16,0 6 0,3 10 16,-1 3-16,2 0 15,-2 4-15,-1 2 16,1 4-16,-1 2 0,1 1 15,2 1-15</inkml:trace>
  <inkml:trace contextRef="#ctx0" brushRef="#br0" timeOffset="-76961.77">26882 15548 0,'-3'-24'16,"-5"-32"-16,-3 34 15,-6-1-15,-1 6 0,1 6 16,-1 6-16,2 4 15,0 4-15,2 5 0,-1 6 16,-1 5-16,-4 2 16,-2 11-16,3 6 15,5 4-15,0 11 0,4 1 16,3 9-16,2-5 16,-2-5-16,9 3 15,-5 1-15,2-4 0,-4-3 16,5 6-16,0-6 15,-3-5-15,1-1 16,1-5-16,1-5 0,-1-1 16,3-4-16,0-6 15,3-5-15,-1-12 16,-1-10-16</inkml:trace>
  <inkml:trace contextRef="#ctx0" brushRef="#br0" timeOffset="-76771.88">26593 16025 0,'18'-1'0,"16"-3"16,-13 6-16,1 1 15,2 3-15,-3-1 16,1 1-16,-1-4 0</inkml:trace>
  <inkml:trace contextRef="#ctx0" brushRef="#br0" timeOffset="-76307.04">27519 15513 0,'0'0'16,"-1"12"-16,-5 3 15,0 6-15,-4 3 16,-4 7-16,0 6 0,-2 6 16,2 4-16,-4 10 15,0 4-15,2 0 16,8-15-16,6 3 0,3-7 16,1-3-16,1 6 15,0-4-15,6-1 0,1-4 16,0-4-16,2-4 15,3 1-15,1-4 16,1-3-16,1-4 0,4-1 16,-2-2-16,-1-5 15,1-2-15,-4-6 16,0-4-16,-1-1 0,-5-8 16</inkml:trace>
  <inkml:trace contextRef="#ctx0" brushRef="#br0" timeOffset="-76079.7">27355 15892 0,'0'0'0,"8"4"16,4 1-16,1 1 15,4 1-15,7 0 0,1 1 16,5-2-16,-2-2 16,-1-2-16,0 0 15,0-6-15,3 0 0,-1-6 16</inkml:trace>
  <inkml:trace contextRef="#ctx0" brushRef="#br0" timeOffset="-75190.34">27887 15572 0,'0'0'0,"-6"13"16,2 6-16,-2 5 15,-4 7-15,0 18 0,1 8 16,-1 1-16,1 3 15,-2 1-15,4 3 16,-1-6-16,0-14 0,3 2 16,1-5-16,2 0 15,-1-7-15,0-4 16,1-4-16,-1-5 0,0-15 16,0 1-16,1-4 15,1-1-15,2-2 16,-1-2-16,-1-5 0,1-5 15,2-4-15,2-10 16,1-5-16,2-6 16,4-9-16,1 5 0,4 1 15,2 1-15,4 7 16,-2 6-16,-1 4 16,-2 3-16,-2 4 0,-5 3 15,1 5-15,0 2 16,-1 5-16,2 3 15,-2 2-15,1 4 0,-4 3 16,-1 2-16,0 6 16,-4 2-16,-2 3 15,0 4-15,-1-1 0,1-1 16,1 1-16,1-1 16,0-5-16,3 0 0,0-2 15,1-2-15,2-5 16,-2-1-16,6-3 15,-1-3-15,1-2 16,3-2-16,-2-3 0,5-3 16,1-3-16,2-3 15,5-6-15,-1-5 16,1-4-16,6-3 0,-1-3 16,-3-2-16,-4-2 15,-7 3-15,-7 2 0,-5 2 16,-2 6-16,-2 3 15,0 4-15,1 1 16,-3 1-16,-1 2 0,-4 2 16,0 3-16,-4 1 15,-1 5-15,-3 2 16,-1 3-16,-2 4 0,-6 5 16,0 3-16,-1 4 15,3 6-15,7 2 16,2 0-16,7 2 15,4-1-15,4-1 0,5-1 16,1-2-16,4-3 16,3-2-16,2-3 0,3-4 15,0-4-15,5-3 16,-2-4-16,1-4 16,3-2-16,-4-5 0</inkml:trace>
  <inkml:trace contextRef="#ctx0" brushRef="#br0" timeOffset="-73956.19">29104 15513 0,'0'0'0,"-4"6"15,-2 5-15,2 2 0,-3 3 16,-2 7-16,-1 4 15,-2 3-15,-3 7 16,4 3-16,0 2 0,-5 10 16,6-3-16,0 1 15,4-1-15,3 0 16,3-5-16,0-5 0,1-3 16,2-4-16,3 1 15,2-1-15,3-2 0,0-1 16,-1-5-16,1-8 15,1 1-15,-2-5 16,1-2-16,1-1 0,2-2 16,1 0-16,2-5 15,-1-3-15,1-2 16,0-4-16,0-4 0,4-5 16,-3-3-16,1-3 15,2-8-15,0-3 16,0-3-16,2-5 0,-1 0 15,0-7-15,-6 0 16,0-1-16,-6 5 16,0 2-16,-1-3 0,0 2 15,0 9-15,-6-2 16,2 6-16,-1 2 16,-3 3-16,-3 2 0,-1 10 15,3 8-15,-1 2 16,1 4-16,-3-2 15,1 4-15,-1 5 0,-1 6 16,2 7-16,-1 3 16,1 15-16,-1 1 0,2-1 15,2 5-15,2-3 16,0 3-16,-1 0 16,-1-4-16,-1 2 15,5-1-15,1 1 0,-2-6 16,0-6-16,2 4 15,-2-8-15,3-4 16,-1-7-16,0-3 0,-2-3 16,-1-3-16,1-2 15,1-3-15,1-3 16,1-5-16</inkml:trace>
  <inkml:trace contextRef="#ctx0" brushRef="#br0" timeOffset="-73636.76">29714 15599 0,'1'12'16,"0"7"-16,-1 9 0,-4 4 15,-2 5-15,0 1 16,0 0-16,0 1 16,-2 7-16,3 0 0,7 2 15,-4-5-15,2 0 16,-1-4-16,1-7 0,3-2 15,2-1-15,3-6 16,2-8-16</inkml:trace>
  <inkml:trace contextRef="#ctx0" brushRef="#br0" timeOffset="-72993.93">29932 15824 0,'-6'7'0,"-2"2"0,2 4 15,-4 3-15,-1 4 16,-1 5-16,-1 0 0,-2 4 16,-1-1-16,-3-3 15,-2-1-15,6-7 16,3-1-16,1-5 0,1-1 16,-1-2-16,2-3 15,-1 1-15,1-2 16,1-1-16,1-1 0,1-1 15,1-1-15,1 1 16,2-1-16,0-1 16,3 1-16,3 0 0,1 0 15,3-2-15,0 0 16,3-2-16,1 0 16,0-2-16,0 1 0,3-2 15,-1 1-15,4-3 16,-2 3-16,1 0 15,-4 3-15,1-2 0,-1 5 16,-2 1-16,-2 4 16,-1 1-16,0 3 15,-2 4-15,0 0 0,-2 2 16,2 3-16,0 1 16,-2-1-16,2 1 15,-2-2-15,2 1 0,-1-2 16,2-2-16,1 1 15,2-2-15,0-1 16,2 1-16,-1-3 0,1-2 16,-1-4-16</inkml:trace>
  <inkml:trace contextRef="#ctx0" brushRef="#br0" timeOffset="-72589">30319 16402 0,'0'0'0,"0"0"0,0 0 16,0 0-16</inkml:trace>
  <inkml:trace contextRef="#ctx0" brushRef="#br0" timeOffset="131504.93">28810 16762 0,'0'0'15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321" units="cm"/>
          <inkml:channel name="Y" type="integer" max="17055" units="cm"/>
          <inkml:channel name="T" type="integer" max="2.14748E9" units="dev"/>
        </inkml:traceFormat>
        <inkml:channelProperties>
          <inkml:channelProperty channel="X" name="resolution" value="160.00528" units="1/cm"/>
          <inkml:channelProperty channel="Y" name="resolution" value="159.99062" units="1/cm"/>
          <inkml:channelProperty channel="T" name="resolution" value="1" units="1/dev"/>
        </inkml:channelProperties>
      </inkml:inkSource>
      <inkml:timestamp xml:id="ts0" timeString="2024-04-23T12:23:50.53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25533 14760 0,'0'0'16</inkml:trace>
  <inkml:trace contextRef="#ctx0" brushRef="#br0" timeOffset="418.59">25318 14833 0,'15'4'0,"10"1"0,53 12 15,-8-3-15,7 8 16,1 2-16,1 2 0,-2 2 16,-3 0-16,-14-3 15,-15-15-15,-11-6 16</inkml:trace>
  <inkml:trace contextRef="#ctx0" brushRef="#br0" timeOffset="682.48">25451 14864 0,'20'1'0,"11"4"16,86 14-16,-50-4 0,5 5 15,0 3-15,-2-3 16,-19-5-16,-24-12 16,-11-16-16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321" units="cm"/>
          <inkml:channel name="Y" type="integer" max="17055" units="cm"/>
          <inkml:channel name="T" type="integer" max="2.14748E9" units="dev"/>
        </inkml:traceFormat>
        <inkml:channelProperties>
          <inkml:channelProperty channel="X" name="resolution" value="160.00528" units="1/cm"/>
          <inkml:channelProperty channel="Y" name="resolution" value="159.99062" units="1/cm"/>
          <inkml:channelProperty channel="T" name="resolution" value="1" units="1/dev"/>
        </inkml:channelProperties>
      </inkml:inkSource>
      <inkml:timestamp xml:id="ts0" timeString="2024-04-23T13:34:31.51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17452 10949 0,'0'0'0,"0"0"0,0 0 0,0 0 0,0 0 0,0 0 0,0 0 0,0 0 16,0 0-16,0 0 16,0 0-16,0 0 0,0 0 15,0 0-15,0 0 16,0 0-16,0 0 0,0 0 15,0 0-15,-1 7 16,2 0-16,0 0 16,2 1-16,-1-2 0,0 0 15,1 2-15,0 1 16,0 1-16,-1 2 16,-1 1-16,1 4 15,0 2-15,0 5 0,0 2 16,1 7-16,2 11 15,-2 2-15,-1 6 0,-2 34 16,-1-18-16,2-11 16,-1 4-16,-1 6 15,-2 4-15,-3 6 0,3 5 16,0 4-16,-1 5 16,3 4-16,-1 3 15,3 6-15,1 4 0,3 6 16,0 1-16,5 3 15,2 3-15,4 2 16,-4 7-16,0 3 0,1 1 16,0 1-16,1 12 15,-9 0-15,-2 2 16,1 7-16,3 1 0,-5 9 16,2 5-16,-2-1 15,-2 3-15,-2 2 16,-1 1-16,-4 2 0,1 3 15,4 1-15,1 1 16,3 0-16,-2 0 16,2-2-16,9-2 0,6 3 15,2 0-15,2 0 16,6-2-16,0 0 16,3-3-16,0 0 0,5-2 15,12-2 1,6-1-16,-8-13 0,10 20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321" units="cm"/>
          <inkml:channel name="Y" type="integer" max="17055" units="cm"/>
          <inkml:channel name="T" type="integer" max="2.14748E9" units="dev"/>
        </inkml:traceFormat>
        <inkml:channelProperties>
          <inkml:channelProperty channel="X" name="resolution" value="160.00528" units="1/cm"/>
          <inkml:channelProperty channel="Y" name="resolution" value="159.99062" units="1/cm"/>
          <inkml:channelProperty channel="T" name="resolution" value="1" units="1/dev"/>
        </inkml:channelProperties>
      </inkml:inkSource>
      <inkml:timestamp xml:id="ts0" timeString="2025-05-01T13:21:02.98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16068 18086 0,'0'0'15,"1"-12"-15,-1-5 16,-2-2-16,0-6 0,-4-2 16,0-5-16,-6-6 15,-1-2-15,-3-2 16,-6-9-16,-2 0 0,-2 2 15,-3-1-15,1 4 16,0-1-16,-4 1 0,-2 0 16,-5 0-16,-1 5 15,-5 4-15,-2 5 16,-4 6-16,-2 7 0,-1 6 16,-1-5-16,-1 2 15,-1 2-15,0 3 16,1 4-16,1 0 0,3 4 15,-2-1-15,-2 2 16,1 4-16,0 3 16,-1 3-16,1 2 0,1 3 15,0 6-15,-2 2 16,0 4-16,0 1 16,2 2-16,0 1 0,1 3 15,1 4-15,3 4 16,2 4-16,5 2 15,0 5-15,4 0 0,6 3 16,2 3-16,6 1 16,4 0-16,6 0 15,5-1-15,2-3 0,5-1 16,4 3-16,5-3 16,2 0-16,2-4 0,4-3 15,3 0-15,1-7 16,1-3-16,5 1 15,0-4-15,1-2 16,5 2-16,0-2 0,0 1 16,-1 0-16,6 2 15,-1 3-15,0 6 16,7-7-16,-3 0 0,3-3 16,-2-3-16,3-2 15,-1-3-15,2-1 16,1-2-16,-2-15 0</inkml:trace>
  <inkml:trace contextRef="#ctx0" brushRef="#br0" timeOffset="274.95">15786 19049 0,'13'-21'0,"9"-18"15,5-12 1,0-7-16,-2-4 0,-3-6 16,-4-13-16,-8 5 0,-8 1 15,-6 12-15,-8-1 16,-4 3-16,-7 0 15,0 13-15</inkml:trace>
  <inkml:trace contextRef="#ctx0" brushRef="#br0" timeOffset="3779.62">11500 13588 0,'37'0'0,"59"4"16,-47 3-16,4 4 15,-9 2-15,0 2 16,-2 6-16,2 1 0,6 3 16,5 2-16,-4 3 15,-2 3-15,0 5 16,-1 3-16,2 3 16,0 0-16,-2 3 0,-2 1 15,-4-2-15,-4-1 16,-3-3-16,-2-1 0,-1 2 15,-3 2-15,-1 4 16,-5 4-16,-4 1 16,-6 3-16,-4 3 0,-4 6 15,-5 5-15,-1-4 16,-6-3-16,-4 1 16,-7-2-16,-2-5 0,0-4 15,-2-2-15,-7 3 16,-2-3-16,-6-1 15,0-4-15,-1-1 0,-4-2 16,-3-3-16,5-7 16,-9 1-16,-2-2 15,3-5-15,2-7 0,-6 0 16,-1-1-16,4-4 16,-6 1-16,0-3 15,-1-2-15,0-2 0,0-1 16,-1-2-16,-3-1 15,2-7-15,-1-3 16,0-6-16,1-3 0,-3-3 16,0-2-16,0-1 15,0 1-15,3 1 16,2 1-16,1 0 0,2 1 16,5-4-16,-6-7 15,3-4-15,6-3 0,3-7 16,3-5-16,-1 2 15,2-3-15,5-7 16,1 0-16,4-1 0,3 0 16,6-7-16,3 0 15,1-5-15,5-1 16,3-2-16,7-5 0,5 0 16,0-2-16,4-3 15,6 2-15,0 2 16,4 4-16,6 4 15,7 2-15,4 3 0,3 0 16,3-1-16,3 0 16,7 5-16,2-3 0,6 3 15,2 1-15,4 5 16,2-1-16,5 4 16,-3 3-16,1 0 0,2 4 15,0 6-15,0 6 16,-3 8-16,0 11 15</inkml:trace>
  <inkml:trace contextRef="#ctx0" brushRef="#br0" timeOffset="9241.34">9787 10641 0,'26'-25'0,"39"-39"16,-37 38-16,6-7 15,-1-3-15,-5 7 0,6 1 16,-2-1-16,4-7 16,7 4-16,-3 9 15,1-2-15,3-6 0,6 2 16,2 0-16,-2-2 15,3 0-15,3 2 16,2 2-16,-2 0 0,2 1 16,3 3-16,-1 7 15,5 4-15,1 5 16,6 7-16,2 0 0,5 5 16,-8 3-16,-3 5 15,0 1-15,-7-2 16,-2 2-16,2 3 0,-6 7 15,0 0-15,4 8 16,-3-1-16,-4 5 16,-1 1-16,-8 3 0,-2 0 15,-7-1-15,-5 0 16,-9 3-16,-3 0 16,-5 2-16,-2 5 0,-1 2 15,-2 6-15,-4-2 16,-5-2-16,-7 4 0,-2 1 15,-4-1-15,-3 3 16,-3 0-16,-1-2 16,-4 2-16,0 2 15,-4-1-15,-2 2 0,-2-2 16,-2 2-16,-2-2 16,1-4-16,-5 1 15,1-6-15,-3-4 0,-1-6 16,-6-5-16,-3 1 15,3-8-15,0-7 0,-3-4 16,3-7-16,-8 3 16,0-4-16,2-2 15,-1-2-15,-2-2 16,6-2-16,3 0 0,1 3 16,0-4-16,3-1 15,6-9-15,-2-8 0,0-7 16,-2 2-16,-1-7 15,-1-9-15,1-11 16,4 7-16,-2 0 0,8-10 16,-5-5-16,5 3 15,-2-10-15,2 0 16,5-2-16,4 0 0,3-1 16,4-2-16,8 1 15,6-4-15,7 5 16,10 2-16,4 0 0,9 5 15,8 7-15,8-8 16,5 0-16,4 4 16,6-6-16,6 0 0,5 3 15,7 0-15,7 1 16,7 3-16,-1 3 16,2 8-16,2 8 0,-4 12 15</inkml:trace>
  <inkml:trace contextRef="#ctx0" brushRef="#br0" timeOffset="13446.78">12791 9453 0,'31'-8'0,"34"-15"16,-42 35-16,7 2 15,2 8-15,5 9 0,-4-2 16,7 3-16,-1 2 16,2 1-16,-3-1 15,0 3-15,1 3 0,0 2 16,2 4-16,1 5 16,0 5-16,0-5 15,-3 3-15,-4 3 0,0 2 16,-6-7-16,-4-4 15,-3-3-15,1 0 16,1 3-16,-6-4 0,0 4 16,2 2-16,0 2 15,-2-1-15,0 3 16,-3 3-16,1 1 0,-1 2 16,-1-3-16,-3-2 15,-2-2-15,1-3 0,-3-8 16,-3-4-16,-3-4 15,-1-3-15,0 4 16,-1-3-16,-2 2 0,-2 0 16,2 1-16,-3 3 15,3 6-15,1 3 16,-1-3-16,0-2 16,-1 2-16,-2-3 0,2 1 15,-2-2-15,2 2 16,-1 3-16,-1 1 0,0 0 15,-1-1-15,2 1 16,-3 0-16,-1 0 16,2-4-16,-1 1 15,-1-3-15,1-2 0,-6 0 16,0-7-16,0 3 16,-1-2-16,-1-2 0,1-1 15,0-3-15,0-5 16,0 0-16,-3-1 15,2-2-15,-2 1 0,1-2 16,0 2-16,-6 2 16,2-2-16,0-1 15,0-1-15,2-3 0,-1 1 16,2-2-16,-1 0 16,0-3-16,0-3 15,1 0-15,-2 0 0,0-3 16,1 0-16,0-1 15,1-1-15,-3 1 16,-2-2-16,-5 1 0,0-2 16,3-2-16,-1-4 15,1-3-15,-1-4 16,1-4-16,3-4 0,-3 1 16,-2-2-16,-2 0 15,1-5-15,2 0 0,-4-3 16,1 0-16,-1-6 15,0-3-15,4-2 16,6-4-16,1-8 16,4-5-16,0-1 0,-5 1 15,1-1-15,5 0 16,5-2-16,0 1 0,-1 7 16,-2-9-16,0-1 15,2-4-15,-1-7 16,0-3-16,4-8 0,-3-6 15,2 0-15,0-1 16,2-2-16,0 0 16,2 0-16,-2 0 15,4 2-15,3 7 0,-1 3 16,1-1-16,0-2 16,4 5-16,2-4 0,5 1 15,2 9-15,2 0 16,3 5-16,3 2 15,6 10-15,4 4 0,6 9 16,3 8-16,0 3 16,5 4-16,1 6 15,4 9-15,4 9 0,0 1 16</inkml:trace>
  <inkml:trace contextRef="#ctx0" brushRef="#br0" timeOffset="26220.45">4182 10424 0,'27'-5'16,"40"-4"-16,-42 5 0,8 2 15,0 2-15,0 0 16,1 1-16,-4 0 16,5 3-16,1 1 0,1 0 15,-4 2-15,-2 1 16,4 3-16,1 3 16,5 4-16,-1 4 0,-1 0 15,-2 2-15,1 4 16,0 3-16,-2 0 15,-3 2-15,0 0 0,-1 1 16,1 3-16,-3 3 16,0 3-16,-1 0 0,-2 3 15,-2-1-15,0 2 16,-3 1-16,-1 0 16,-4 0-16,-3 0 0,-2-1 15,-3-1-15,1 3 16,-2-1-16,-5-1 15,1 2-15,-3-1 0,-2-2 16,-2 0-16,0-1 16,-3 3-16,0-1 15,-3 1-15,0 0 0,-5 1 16,1 1-16,-4-2 16,1-1-16,-3-4 15,-3 0-15,-1-5 0,-4-3 16,-1-3-16,-3-3 15,1 2-15,-2 0 16,1 0-16,0 0 0,-4 0 16,2-1-16,0 0 15,0-1-15,-4-3 16,1-2-16,-2-2 0,-1-3 16,-1-5-16,-1-4 15,-3 0-15,5-1 16,-3 0-16,-6-1 0,3-2 15,0-1-15,-2 2 16,3-2-16,0 2 16,2-2-16,-4-4 0,0 1 15,-1-5-15,-1-2 16,-3-3-16,2-1 16,5-2-16,0-2 0,-1-3 15,0-2-15,1-2 16,0-4-16,3-5 0,3-4 15,-2-1-15,0-6 16,2 0-16,3-2 16,3-2-16,2 0 0,4-6 15,3 2-15,4 0 16,-1-4-16,1-3 16,2-2-16,4-1 0,4-1 15,3-4-15,5-1 16,2-2-16,2 1 15,4-1-15,3-1 0,2 1 16,5 0-16,2 0 16,2-2-16,2 0 15,0 1-15,6 0 0,2 2 16,6 4-16,4 5 16,7 1-16,5 6 15,6 5-15,2 1 0,6 3 16,1 3-16,3 2 15,0 6-15,0 1 16,2 6-16,-8 4 0,0 3 16,-1 8-16,3 4 15,-1 11-15,-2 6 16,4 0-16</inkml:trace>
  <inkml:trace contextRef="#ctx0" brushRef="#br0" timeOffset="32432.69">9531 10664 0,'20'-5'0,"25"-5"15,-14 6-15,-2-1 16,2 4-16,0 1 0,6 2 16,-2 1-16,3 0 15,1 0-15,5 3 16,-2 2-16,4 1 0,-4 2 15,-5 2-15,0 2 16,2 3-16,0 2 0,-3 0 16,-4 0-16,-2 0 15,-3 1-15,1 3 16,-3 5-16,-2 3 0,2 4 16,-4 7-16,-3 7 15,0 1-15,-4 2 16,-4-1-16,-7-2 0,-7-10 15,-4-7-15,-2-6 16,-2-2-16,-2 3 16,-4-1-16,0 0 0,3-4 15,-3 9-15,-5 1 16,-1 1-16,0-5 16,0-2-16,-2-1 0,-2 1 15,-1 0-15,-1 0 16,-4-3-16,4-2 15,-3-3-15,0-5 0,-4-1 16,-1 0-16,-2-1 16,0-2-16,2-1 0,-1-1 15,0-3-15,-3 0 16,0-4-16,0-2 16,2-1-16,-1-2 15,-3 0-15,3-3 0,1-3 16,0-2-16,3-3 15,-1-1-15,-1-5 0,2 0 16,3 1-16,5-1 16,2-1-16,4-1 15,0 1-15,4 2 0,2 1 16,6-2-16,2-4 16,0-3-16,4 0 15,3-2-15,2-4 16,2-4-16,4 2 0,3-3 15,2 1-15,5 2 16,4-1-16,3-1 0,5 3 16,-2 4-16,2-2 15,-1-1-15,0-1 16,-1 2-16,0-1 0,3 1 16,3 2-16,3-2 15,2 2-15,-3 1 16,0 3-16,-2 4 0,1 2 15,1 2-15,1 3 16,1 6-16,-2 4 16,2 6-16,1 8 0,1 0 15</inkml:trace>
  <inkml:trace contextRef="#ctx0" brushRef="#br0" timeOffset="69201.5">20781 4959 0,'-17'8'0,"-21"8"0,7-6 0,-7 1 0,-1-2 0,-7 1 16,3-1-16,9-2 0,-5 2 16,-9-2-16,5 0 15,11-2-15,6 0 0,6 0 16,-4-3-16,3 0 15,5-1-15,3-1 16,4-1-16,5 1 0,-2 0 16,2 0-16,3-1 15,-2 1-15,3-1 16,0 1-16,-1 0 0,1-1 16,0 1-16,1 0 15,-1 0-15,0 0 16,2 0-16,-2 1 0,0-1 15,0 0-15,1 0 16,-1 0-16,0 0 16,0 0-16,0 0 0,0 0 15,0 0-15,1 1 16,-1 0-16,1 1 16,-1 1-16,0 1 0,1 1 15,-1 1-15,1 2 16,-1 2-16,1 2 15,0 3-15,0 3 0,1 2 16,0 1-16,-1 10 16,1 1-16,2 1 15,-2 25-15,-2-15 0,-1-2 16,1 5-16,-1-3 16,-2-5-16,1-2 0,-2-2 15,-1-5-15,1-3 16,0 5-16,2-2 15,-4 0-15,-1 1 16,1-3-16,0-3 0,1-1 16,0-3-16,1-2 15,-2-4-15,4-2 16,0-3-16,0-1 0,-2 0 16,2-2-16,1-3 15,-1 0-15,1-1 0,0 0 16,-1-1-16,1-1 15,0 0-15,1-3 16,0 2-16,0 0 0,1-1 16,2-1-16,-1-2 15,2 2-15,2-1 16,1 1-16,3-1 0,1 0 16,3 1-16,2-2 15,1 1-15,8-2 16,4 1-16,4-1 0,6 2 15,-2 2-15,1 0 16,0 1-16,-5 2 16,2-1-16,-7 0 0,-6 0 15,-7 0-15,-4-1 16,-2-4-16</inkml:trace>
  <inkml:trace contextRef="#ctx0" brushRef="#br0" timeOffset="69497.35">20236 5688 0,'0'0'0,"12"-3"16,6 2-16,3-1 15,7 1-15,3 1 16,4 1-16,1 2 0,-2 1 16,-5-2-16,-8 1 15</inkml:trace>
  <inkml:trace contextRef="#ctx0" brushRef="#br0" timeOffset="70169.02">20737 5701 0,'0'0'0,"0"0"0,0 0 15,-1 10-15,0 6 16,0 0-16,0 5 16,1 0-16,0 1 0,1 0 15,-1 1-15,0-4 16,0-1-16,-1-3 15,-1-1-15,1-4 0,0-2 16,-1-1-16,0 0 16,0-1-16,-1-2 15,1 1-15,1-3 0,0-1 16,0-2-16,0-2 16,-1-3-16,2-2 15,2-2-15,-1-3 0,1-5 16,4-8-16,-1-1 15,1-2-15,5-1 16,1-2-16,0 3 0,2 5 16,-2 3-16,3 3 15,-2 4-15,3 2 16,-4 5-16,1 1 0,0 4 16,-1 2-16,0 2 15,1 2-15,-1 3 0,0 4 16,0 3-16,0 1 15,-3 1-15,-1 0 16,-1-2-16,1 1 0,-2-1 16,-2 0-16,-1 0 15,0 1-15,-3-1 16,-3 2-16,0-1 0,-3 2 16,0-1-16,-1 0 15,0-1-15,1-3 16,0 1-16,2-3 15,-1-2-15,3-1 0,0 0 16,2-2-16,1-2 16,1-4-16</inkml:trace>
  <inkml:trace contextRef="#ctx0" brushRef="#br0" timeOffset="74482.89">21266 5733 0,'-7'-11'0,"-9"-10"0,8 7 16,-1 1-16,0 2 15,0 1-15,-1 0 16,0 1-16,-1 0 0,0 3 16,0 1-16,0 3 15,-2 2-15,0 1 16,1 2-16,-2 5 0,1 2 16,-2 6-16,1 0 15,0 3-15,3 2 0,0 0 16,3 1-16,4-1 15,2 3-15,0-2 16,2 2-16,3-2 0,0 0 16,1-1-16,3 0 15,2-4-15,3 2 16,2 0-16,1-3 0,2-3 16,0-4-16,0-2 15,-2-2-15,1-3 16,2-3-16,-3-4 0,1-3 15,-1-2-15,-3-3 16,0-4-16,-2-2 16,-2-3-16,-1 1 0,-3-4 15,-2 3-15,2-1 16,-1 2-16,-2 1 16,0 1-16,1 2 0,-1 3 15,-2 3-15,1 2 16,0 2-16,-2 2 0,2 3 15,2 2-15,-2 2 16,0 4-16,0 4 16,1 2-16,-1 4 15,1 5-15,-1 4 0,1 3 16,1 1-16,1 7 16,0-1-16,-3 2 15,-1 6-15,-1-1 0,1 3 16,-1 8-16,-3 1 15,-2 4-15,-2-7 16,0 0-16,0-2 0,-2-1 16,1-7-16,-5-4 15,-1-7-15,-6-9 16,3-7-16,1-5 0,1-3 16,-1 0-16,-1 0 15,1-4-15,0-2 0,2-2 16,2 1-16,-1-2 15,4-1-15,0-2 16,3-3-16,0-2 0,2-4 16,2-9-16,5 1 15,3-2-15,4-3 16,4 0-16,2 2 0,8-4 16,1-1-16,3-1 15,7-7-15,0 2 16,-3-5-16,-5 1 0,-9 8 15,6 0-15,1 4 16,-1-1-16,-1 3 16,-5 4-16,0 6 0,-5 4 15,0-3-15,-3 1 16,-2 2-16,2-2 16,0 2-16,-1 0 0,1-1 15,-2 2-15,0 2 16,0 1-16,-2 0 0,0 1 15,1 0-15,-1 2 16,0-2-16,-2 1 16,1 0-16,0 2 15,-1-2-15,-1 0 0,-1 1 16,1 0-16,-1-1 16,-1 0-16,1 0 15,-1-1-15,0 1 0,0 0 16,-2 0-16,1-1 15,0 1-15,1 1 16,0-2-16,-2 1 0,3-1 16,0-1-16,0 0 15,3-1-15,-1-1 0,0-2 16,0-2-16,1 0 16,-1-2-16,0-1 15,1-2-15,0 0 0,1-4 16,1 0-16,-3 0 15,-1 0-15,-1 0 16,2-6-16,1 1 0,1-1 16,-3-4-16,0 0 15,2 1-15,0 3 16,-2-2-16,-2 4 0,0 0 16,-1 5-16,4 1 15,-2 2-15,1 0 16,-1 1-16,0 2 0,0 3 15,-1 0-15,-1 7 16,1 0-16,-1 1 16,1 3-16,0 1 0,0 1 15,0 3-15,-1 2 16,0 6-16,-1 3 16,1 5-16,1 2 0,-1 10 15,1 4-15,-1 3 16,-1 11-16,-1-3 15,2-5-15,-1 2 0,1-3 16,-1 4-16,-2-4 16,-3-3-16,-1-4 15,0 1-15,2 3 0,2-3 16,-1 0-16,2-2 16,0-1-16,2-3 15,1 1-15,0-4 0,-4 1 16,0-2-16,0-1 15,1-1-15,3 0 16,0-3-16,0-1 0,1-1 16,1-1-16,0-1 15,2 1-15,0-3 0,0-1 16,0 1-16,0-2 16,0-3-16,0 1 15,-1-1-15,0-1 0,1-1 16,-1 0-16,0-1 15,0-1-15,1 1 16,0-1-16,-1-1 0,0-1 16,2 2-16,-1-2 15,-1 0-15,2 0 16,-1 0-16,0-1 0,2-1 16,-1 1-16,1-2 15,-1 1-15,3-2 16,0 0-16,-2 0 0,2-3 15,0-1-15,-1 0 16,2-3-16,-1-2 16,1-1-16,-2 0 0,1-2 15,2-3-15,0 0 16,1 0-16,0 2 16,2 0-16,1 3 0,0-1 15,1 1-15,0 1 16,1 0-16,0 2 15,2-1-15,0 1 0,1 1 16,1-1-16,-2 0 16,-1 0-16,0 2 0,4 2 15,-1 1-15,-1 3 16,-3 2-16,-1 1 16,-4 3-16,-1 0 15,-4 0-15,0 0 0,-3-1 16,-3 0-16,-1-1 15,-5 1-15,-2-1 16,-4 0-16,-3 0 0,-2 1 16,-2-1-16,-6 2 15,2 1-15,5 2 0,1-1 16,2 2-16,1 1 16,0 0-16,2 2 15,2 0-15,-1 2 0,3 1 16,2 2-16,0-1 15,2 3-15,2-1 16,1 0-16,1-2 0,2 1 16,1-3-16,5 1 15,-1-2-15,5 2 16,-3-2-16,4-1 0,-1-1 16,2-3-16,1-2 15,0-1-15,2-3 16,-1-2-16,2-3 0,0-2 15,2-3-15,2-5 16,3-1-16,-4-3 16,-2-2-16,-3-2 0,0-4 15,-3-2-15,1-1 16,0 2-16,-2 3 16,-3 5-16,-5 7 0,-2 2 15,-1 3-15,1 3 16,-1 1-16,-1 3 15,0 1-15,1 3 0,-2 3 16,1 4-16,-2 2 16,0 5-16,-1 10 0,0 1 15,1-1-15,1-2 16,-1 1-16,3-5 16,3-2-16,0-3 0,3-2 15,0-2-15,2-2 16,0-3-16,2-2 15,1-1-15,0-2 16,3-3-16,2-2 0,1-5 16,0-2-16,-1-4 15,0-5-15,-1-2 0,-1-1 16,3-4-16,0-3 16,-6 2-16,-2 2 15,-1 3-15,-4 0 0,1 2 16,-2 4-16,-1 3 15,0 3-15,-1 3 16,-1 3-16,1 2 0,-2 3 16,0 4-16,-3 5 15,1 3-15,-2 5 16,-2 9-16,-1 5 0,-1-9 16,2 0-16,-1-5 15,2-1-15,1-4 16,2-3-16,0-2 0,2-3 15,0-3-15,1 0 16,-1-3-16,1-3 16,-1-1-16,1-4 0,1 7 15,0 1-15,7-28 16,7-9-16,-4 13 0,1 1 16,6-7-16,2 1 15,-2 3-15,2 3 16,2 1-16,-2 5 15,-1 3-15,-4 4 0,-3 3 16,1 3-16,-5 2 16,1 2-16,-1 2 15,-1 2-15,0 4 0,-3 2 16,1 3-16,-2 4 16,-1 0-16,-1 4 15,-1 0-15,0 2 0,-1-1 16,-1-2-16,1 2 15,-1-3-15,0-2 16,0 1-16,1-2 0,2-5 16,0 0-16,2-1 15,0-2-15,0-2 0,1-2 16,1 1-16,3-3 16,1-1-16,0-1 15,3-2-15,0-2 0,2-2 16,0-2-16,2-1 15,1-4-15,-2-4 16,-1 0-16,-4-2 0,0-2 16,-1-5-16,-1 2 15,-1-2-15,2 1 16,3 1-16,1 0 0,2 5 16,-2 5-16,3-1 15,1 3-15,5 1 16,0 2-16,0 2 0,2 4 15,-2 3-15,0 3 16,1 3-16,-3 1 16,-2 1-16,-4 0 0,0-1 15,-4-1-15,-4-2 16,-1-2-16,-4 0 16,-1 0-16,-2-2 0,-4-2 15,-2 1-15,-1-1 16,-3 0-16,-2-1 15,-2 1-15,-4 0 0,0 2 16,-1 2-16,0 2 16,2 0-16,-1 2 0,1 1 15,2 0-15,1 1 16,0 2-16,2 1 16,0 3-16,2-1 15,3 3-15,1 1 0,4 0 16,2 1-16,0-1 15,4 1-15,0 0 0,1-1 16,4-1-16,0 2 16,-1 1-16,3 0 15,1-1-15,1-2 0,1-3 16,-1-4-16,2-2 16,1-4-16,1-1 15,1-3-15,1-2 0,-1-4 16,3-4-16,-2-5 15,1-4-15,5-13 16,-1-1-16,-2-4 0,2-8 16,-1-5-16,2-14 15,-3 6-15,-7 13 16,-3 1-16,-1-2 0,-1 2 16,-1 2-16,-4 0 15,6-3-15,1 1 16,-1-3-16,1 1 0,0 6 15,-2 5-15,-5 11 16,-6 2-16,-2 13 16,1 1-16,4 2 0,0 1 15,0 2-15,0 1 16,0 1-16,0 2 16,0 0-16,-2 5 0,1 10 15,-1 1-15,1 8 16,1 3-16,-5 8 15,-6 26-15,3-16 0,0 2 16,-4 6-16,5 2 16,4-2-16,-7-5 15,0-7-15,1-1 0,-1-1 16,-1-2-16,-1-1 16,2-6-16,2-2 0,3 2 15,1-7-15,4-3 16,3-5-16,-2 1 15,1-3-15,1 1 0,3-2 16,-1 0-16,1-1 16,0-2-16,1-1 15,1-2-15,5-1 0,0-1 16,5-5-16,5-7 16</inkml:trace>
  <inkml:trace contextRef="#ctx0" brushRef="#br0" timeOffset="77576.28">23689 6073 0,'0'0'0,"0"0"0,8-3 16,0-1-16,2 0 15,0-1-15,0 1 0,-2 1 16,3-2-16,0 1 16,2-2-16,1 2 15,2-3-15,0-1 0,1-2 16,0-2-16,-3-2 16,2 0-16,-2-2 15,1-4-15,0-2 16,0-2-16,-1 0 0,1-3 15,2-1-15,-3-1 16,3-1-16,-1 0 0,-2 1 16,-1 6-16,-3 3 15,-1 2-15,-4 1 16,2 2-16,-3-1 0,1 5 16,-2 2-16,1 2 15,-3 3-15,0 2 16,0-1-16,0 2 0,-1 0 15,0 1-15,0 5 16,-1 5-16,-1-1 0,-1 1 16,0 1-16,0 0 15,-2 5-15,1-2 16,-1 2-16,1-2 0,-1 1 16,0 1-16,-1 1 15,-2 1-15,3-1 16,-2 2-16,3 0 0,-2 1 15,3 0-15,-1-1 16,2 0-16,1-1 16,1-1-16,-1 0 15,1-2-15,1 0 0,2-1 16,1 0-16,1-3 16,2-1-16,2-1 0,2-2 15,-1-2-15,1 1 16,2-3-16,0-2 15,0 0-15,1-2 0,1-1 16,0-4-16,3-1 16,-1-2-16,0-5 15,2-3-15,-3-4 0,0-3 16,-1-4-16,0-1 16,-2 3-16,1-2 15,-1 3-15,-2 1 0,2-2 16,-1 2-16,0 0 15,0 0-15,2 1 16,-1 2-16,0 5 0,0 3 16,-2 1-16,-2 5 15,1 1-15,-3 2 16,-4 1-16,0 1 0,0 2 16,-3 4-16,-1 3 15,-4 1-15,-2 4 16,-4 4-16,-7 10 0,-3 1 15,-2-1-15,-1 2 16,2-5-16,4-3 0,6-4 16,1-2-16,3 0 15,3-5-15,2 1 16,2-3-16,1 0 0,1-1 16,1-1-16,4 0 15,2-1-15,2-2 16,2 1-16,2-4 0,3-2 15,3-1-15,3-4 16,0-2-16,-2-2 16,2-4-16,-3 3 0,0-1 15,0 3-15,0 1 16,0 3-16,-1 2 16,0 1-16,0 3 0,-1 0 15,-1 2-15,-2 2 16,-2-1-16,-1 0 15,-3 2-15,-1 1 0,-3 2 16,1 0-16,-3 6 16,0 5-16,-3 2 15,-2 3-15,0 2 0,-3-2 16,-4 3-16,-3-3 16,-1-4-16,-1-2 15,-3-1-15,-3-1 0,-2-1 16,0-4-16,1-3 15,-3-2-15,3-3 16,3-3-16,4-3 0,3-6 16,2-3-16,1-2 15</inkml:trace>
  <inkml:trace contextRef="#ctx0" brushRef="#br0" timeOffset="77745.58">24245 5344 0,'0'0'0,"0"0"15,0 0-15,0 0 16</inkml:trace>
  <inkml:trace contextRef="#ctx0" brushRef="#br0" timeOffset="80729.59">25654 5628 0,'0'0'0,"0"0"16,0 9-16,0 5 15,0 4-15,-1 4 16,1 8-16,-3 4 0,0-1 15,0 0-15,-1 1 16,0 0-16,1-6 16,-2-8-16,2-2 0,-2-3 15,0 1-15,-1-2 16,2-2-16,0-5 16,1-1-16,2-3 0,0-2 15,1-2-15,2-3 16,1-5-16,2-3 15,0-5-15,3-2 0,2-5 16,3-9-16,-1-4 16,2-1-16,4-7 15,2 2-15,0-1 0,-1 3 16,2 3-16,-6 7 16,1 2-16,1 7 0,-5 8 15,1 5-15,-3 5 16,0-1-16,-1 4 15,1 2-15,2 4 0,0 3 16,-3 6-16,3 10 16,-2 4-16,-2-1 15,-1 9-15,-4 0 0,-4-1 16,-1 1-16,-2-7 16,2-3-16,-1-3 15,-1-1-15,2-5 0,0-2 16,-3-2-16,1 0 15,1-3-15,-2-3 16,2-1-16,2-3 0,-2 1 16,3-3-16,-1-2 15,1-1-15,2-5 16,1-2-16,1-5 0,1-1 16,2-10-16,1-3 15,0 0-15,2-3 0,5-10 16,-3 4-16,0 5 15,6-2-15,0 5 16,-1 3-16,-2 6 0,2 2 16,0 4-16,-4 5 15,1 1-15,-2 4 16,-2 0-16,-1 3 0,0 2 16,-1 2-16,0 0 15,-2 4-15,0 1 16,-1 6-16,-1 5 15,-2 2-15,-2 6 0,-3 0 16,-1-3-16,-1 3 16,-1 3-16,-1-1 0,1-3 15,1-3-15,1 0 16,-1 0-16,2 2 16,1-3-16,1-2 0,2-3 15,0-2-15,0-2 16,2-2-16,0 1 15,1-3-15,-1 1 0,1-3 16,1 0-16,1-3 16,1-2-16,0 0 15,1-2-15,1-4 0,0 0 16,1-3-16,4-4 16,-2-2-16,0-2 15,-1-2-15,0 0 16,2-6-16,-1-2 0,-1-1 15,-1-1-15,1-2 16,1-2-16,-1-1 0,0-1 16,1 3-16,-1 2 15,3 4-15,-1 2 16,2 5-16,0 1 0,3 2 16,-2 4-16,-2 1 15,1 2-15,1 3 0,-2 2 16,2 2-16,-1 2 15,-1 0-15,-1 1 16,-3 1-16,-2-2 16,-2 0-16,-2-1 0,1 2 15,-5-3-15,-2 0 16,-1 0-16,-3-2 0,-1 2 16,-3 2-16,-4-1 15,0 2-15,-4 1 16,-2 3-16,1 3 15,-1 3-15,3 0 0,-1 4 16,0-1-16,1 2 16,2-1-16,0 1 0,2 1 15,-1 0-15,2 0 16,2-1-16,1-1 16,2-2-16,3 2 0,0 1 15,2-3-15,1 2 16,2 0-16,2-1 15,0-3-15,3 1 0,1-1 16,2 0-16,2-1 16,3 0-16,-1-1 15,4-2-15,1 0 0,2-3 16,0-1-16,-2-3 16,0-1-16,-2-3 15,-1-2-15,1-2 0,-1-2 16,1-2-16,-1-3 15,0-4-15,1-3 16,-2-4-16,-1-1 0,-3-2 16,-1-3-16,-2 0 15,0-2-15,-3 2 16,-4 4-16,1 3 0,1 3 16,0 2-16,0 3 15,1 4-15,-2 1 16,0 2-16,0 4 0,1-2 15,-1 3-15,2 1 16,0 0-16,0 0 0,2 2 16,0 0-16,1 2 15,1-2-15,0 1 16,3 1-16,3 0 0,0 1 16,2 0-16,-2 0 15,2-1-15,-2 1 16,1-2-16,-1 0 15,-2-2-15,0 1 0,-3-1 16,-1-2-16,-2 2 16,0 0-16,-3 0 0,0 2 15,-2 1-15,0 3 16,-1 1-16,-1 4 16,0 4-16,-1 3 0,0 4 15,1 2-15,-2 2 16,1-2-16,0 6 15,-2-4-15,1-2 0,0 0 16,2-1-16,1-2 16,2-1-16,-1-2 15,1-4-15,0-1 0,1-2 16,-1-3-16,-1-2 16,0-2-16,0 1 15,0-3-15,0 0 0,0-2 16,0 0-16,0 2 15,0-1-15,0 1 16,0-5-16,0 0 0,-1-3 16,1-1-16,-2-13 15,4-8-15,1-5 16,1 12-16,1 0 0,1-5 16,1 0-16,1 1 15,2 0-15,1 1 16,2 1-16,-2 1 0,-2 4 15,-2 3-15,0 1 16,-1 4-16,0 4 0,1 4 16,1 3-16,0 2 15,1 5-15,1 1 16,-2 1-16,2 1 16,0 1-16,0 1 0,1-1 15,1-1-15,0 0 16,0-1-16,0-1 15,-1-2-15,1-2 0,2 0 16,-1-4-16,3-3 16,1-1-16,-1-4 15,0-2-15,1-1 0,-1-3 16,5-3-16,-4-2 16,0-2-16,-2 2 0,-4-1 15,-1 4-15,-2 0 16,0 0-16,-3 4 15,0 1-15,-3 1 0,0 2 16,-2 4-16,-2-1 16,-1 2-16,-4 0 15,0 5-15,-3 2 0,-1 4 16,-1 2-16,-2 2 16,-1 3-16,-7 6 15,1 2-15,1 0 0,2-1 16,-2 3-16,1 0 15,2 1-15,3-1 16,0-1-16,2 3 0,3-4 16,4 0-16,2 0 15,4-2-15,3 0 16,1-2-16,1-3 0,3-1 16,3-3-16,2-1 15,1-1-15,3-2 16,3-1-16,1-4 0,1-2 15,2-3-15,1-1 16,3-2-16,2-1 0,-1-3 16,-1-3-16,-4 0 15,1-1-15,-3-4 16,-3-1-16,-6 0 16</inkml:trace>
  <inkml:trace contextRef="#ctx0" brushRef="#br0" timeOffset="87430.26">29084 5587 0,'-5'-11'16,"1"0"-16,-3 0 16,-1-3-16,0 1 15,-3 2-15,0-3 0,-2 2 16,0 2-16,-2 0 15,3 2-15,-1 4 16,0-1-16,-1 3 0,-2 1 16,-1 1-16,-1 2 15,0 4-15,-1 1 16,-1 2-16,1 2 0,0 3 16,0 2-16,-1 0 15,2 4-15,2 0 16,1 3-16,-1 1 0,2 3 15,2 1-15,3 2 16,2-1-16,4-1 16,0 0-16,3 0 0,0-3 15,0-3-15,0 0 16,3 0-16,0-2 16,4 0-16,2-2 0,0-2 15,3 1-15,0-1 16,3-3-16,1-2 15,2-1-15,1-3 0,0-1 16,-1-4-16,-1-1 16,0-3-16,1-2 15,0-1-15,3-5 0,0-5 16,0-1-16,0-7 16,0-4-16,3-7 15,-3 0-15,3-1 0,-1-9 16,-2-3-16,2-7 15,-4 3-15,-6 1 16,-1-3-16,-1-1 0,0 0 16,-4 1-16,1 0 15,-3 0-15,-3 3 0,3 0 16,1 6-16,-1 2 16,-2 2-16,-1 1 15,-1 2-15,0 1 16,0 0-16,-2 0 0,0 7 15,-1 1-15,-1 8 16,-1 2-16,1 2 0,0 0 16,-1 3-16,3 3 15,0 2-15,1 4 16,-2 2-16,0 2 0,-2 2 16,1 5-16,-1 4 15,3 4-15,0 4 16,0 10-16,-1 3 15,2 5-15,-1 9 0,-1-4 16,-2 0-16,2-1 16,0 3-16,-1-1 0,1-2 15,1 2-15,0-2 16,2-4-16,0-1 16,-1 2-16,-1-2 0,0-4 15,1-2-15,1-1 16,-2-1-16,-2 0 15,0 0-15,2-2 0,0-2 16,-1-1-16,0-1 16,-2 1-16,3 0 15,1-1-15,1-1 0,2 0 16,-1 1-16,-1-4 16,0-1-16,-2-2 15,-1-2-15,-1 0 0,0-2 16,0-1-16,-1 0 15,2-2-15,1 0 16,-1-1-16,2 0 0,0-1 16,0 0-16,2 0 15,0 0-15,1-1 16,1 0-16,0-1 0,3-1 16,1 1-16,2-2 15,5-1-15,0-2 0,3 0 16,2-1-16,5-3 15,-1 1-15,0-3 16,0-3-16,2-2 0,-1-2 16,-3-1-16,3-3 15,0-2-15,-2-3 16,-1-1-16,-1-4 0,-3 0 16,-6 1-16,-1 0 15,-4-1-15,-5 4 16,0 3-16,-4 0 0,1 5 15,-1 1-15,-1 3 16,-1 2-16,0 4 16,-3 2-16,-1 0 0,-2 6 15,-2 1-15,-1 4 16,-3 2-16,-3 4 16,0 1-16,2 4 0,2-1 15,-1 4-15,1 2 16,2 0-16,2-2 15,3 4-15,-1-1 0,4 2 16,-2 0-16,3 0 16,1-2-16,2 1 15,2-3-15,1-2 0,2-2 16,1-1-16,3 0 16,1-3-16,2-1 15,3 0-15,1-3 0,1-4 16,4-1-16,0-3 15,2-3-15,0-1 0,-1-5 16,2-3-16,-1-3 16,0-2-16,1-4 15,3-4-15,-2-3 0,-2-2 16,0-4-16,-5 2 16,-3-1-16,0 2 15,-6 6-15,-3 1 0,2-2 16,-1 4-16,-1-1 15,0 3-15,-2 3 16,0 5-16,-2 2 16,1 4-16,-2 2 0,0 1 15,0 3-15,0 5 16,-3 3-16,0 3 0,0 4 16,-2 9-16,1 1 15,-1 4-15,1-1 16,-2 2-16,1-3 0,-1 0 15,0-3-15,2-2 16,1-2-16,0-7 16,1 0-16,0-2 0,1-4 15,1-1-15,-1-1 16,1-3-16,0 0 16,0-2-16,1-1 0,0 0 15,1-3-15,0-3 16,3-1-16,-1-4 15,1-3-15,0-3 0,2-6 16,3-6-16,1-2 16,-1-3-16,5-9 15,2-1-15,0 0 0,2-1 16,0 5-16,0 2 16,-2 9-16,-2 8 15,-4 5-15,-1 4 0,-2 3 16,1 1-16,-2 2 15,2 2-15,0 3 16,1 1-16,2 4 0,-1 4 16,-2 3-16,1 3 15,-2 2-15,-3 2 0,0 2 16,-2 0-16,-2 2 16,0 1-16,-1 0 15,1-3-15,0-1 0,1-1 16,-1 0-16,0-1 15,-1-3-15,-1 2 16,0-1-16,-2-2 0,1 1 16,0-2-16,1-1 15,0 1-15,1-3 16,0 0-16,1-2 0,1 1 16,0-3-16,2 0 15,0 0-15,2-2 16,-1-1-16,1 1 0,0-2 15,1-2-15,1-1 16,0-3-16,1-1 16,0-3-16,0-4 0,-2-2 15,3-2-15,-1-3 16,5-8-16,-1-3 16,1-2-16,0-4 0,3-2 15,1 1-15,0 1 16,0 4-16,-2 5 15,2 2-15,-2 4 0,-1 0 16,2 5-16,2-3 16,1 2-16,-1 3 15,-3 4-15,-3 2 0,-2 1 16,-3 3-16,-2-1 16,-2 2-16,-1 1 15,-1 1-15,-2 2 0,-2 2 16,-4 4-16,-2 1 15,-2 3-15,-1 2 0,-7 7 16,0 3-16,0 1 16,2 1-16,-3 2 15,1-3-15,1-4 16,4-1-16,0-1 0,3-1 16,1-4-16,0 0 15,3-1-15,2-2 0,1-1 16,1-1-16,2-1 15,0 0-15,1-1 16,2-2-16,2 0 0,0-2 16,3-2-16,1-2 15,2-3-15,3 0 16,-1-3-16,3-1 0,3-4 16,0 0-16,1 0 15,-2 0-15,1 1 16,-2 0-16,0 3 0,0 3 15,-1 2-15,-1 3 16,0 2-16,-2 2 16,3 2-16,-2 1 0,1 1 15,-3 2-15,-1 1 16,0 0-16,-2 1 16,-2 3-16,0-1 0,-3 3 15,-3 0-15,-2 2 16,-2 0-16,-4 1 15,-1-2-15,-1-1 0,-3-1 16,-4-1-16,0-1 16,-2-1-16,-1-1 15,0 0-15,1-3 0,1 1 16,1-1-16,2-1 16,2 0-16,1-1 15,-2 1-15,2-1 0,1-2 16,1 1-16,1-1 15,2-1-15,0 0 0,3-1 16,1-1-16,-1 1 16,3-1-16,0 0 15,1 2-15,2-3 0,2 2 16,2-1-16,2-1 16,3 1-16,2-2 15,-1 1-15,7-2 16,1-2-16,1-1 0,0-2 15,6-4-15,0 0 16,0-3-16,-2 0 0,1-4 16,1-2-16,-2 0 15,0-5-15,1 0 16,-1-8-16,2-8 0,-3-3 16,0-6-16,-3 0 15,-5 1-15,4-3 16,-5 3-16,0-2 0,0 2 15,-5 4-15,-3 5 16,2-3-16,0-2 16,-1 3-16,2-3 0,-2 3 15,-3 3-15,0 3 16,-3-1-16,0 6 16,-2 4-16,-1 4 0,-1 6 15,1-1-15,-2 4 16,2 1-16,-1 4 15,1 4-15,0 1 0,-1 2 16,-1 1-16,0 2 16,-2 5-16,0 2 15,-1 4-15,0 5 0,-3 12 16,-6 23-16,2-9 16,1 2-16,-2 5 15,-1-2-15,2 3 0,2 0 16,0 1-16,0-9 15,-1 3-15,-3 0 0,4-6 16,0-1-16,0-3 16,-2 1-16,0-6 15,3 3-15,-1-2 16,0 0-16,0 0 0,3-4 16,3-5-16,1 2 15,1-3-15,1-2 16,-1-1-16,0-1 0,2-3 15,2 1-15,-2-1 16,2-3-16,0 0 16,0 1-16,2-3 0,0-3 15,2 1-15,-1-1 16,3-2-16,0-1 0,1-1 16,1-3-16,1 0 15,0-1-15,3-3 16,-1-1-16,0-4 0,4-2 15,2-6-15,-1-3 16,0-2-16,1-5 16,5-5-16,-2-2 0,-3 1 15,2-4-15,-2 3 16,-2 7-16,-6 4 16,-2 2-16,-1 2 0,-2 2 15,-1 2-15,-3 5 16,0 2-16,0 1 15,0 3-15,-2 2 0,0 2 16,-2 2-16,-1 5 16,-1 3-16,-2 4 15,-1 2-15,0 9 0,-4 1 16,-1 0-16,0 1 16,0 3-16,0-4 15,3-4-15,3 0 0,0-2 16,1 0-16,2-3 15,2 0-15,1 1 0,4-3 16,-1-2-16,3 0 16,0-1-16,2-4 15,0-2-15,3-1 0,1-1 16,3-3-16,-1-2 16,3-3-16,1-4 15,3-5-15,0-3 0,0-5 16,1-2-16,6-7 15,-4-1-15,-2-3 16,-1-1-16,-4 2 0,-4 4 16,-5 5-16,-1 1 15,1-1-15,0-1 16,-2 4-16,-3 3 0,2 1 16,-2 4-16,0 4 15,0 1-15,-1 3 16,-1 1-16,-1 2 0,0 1 15,0 2-15,-1 4 16,0 1-16,-2 4 16,0 5-16,-1 2 0,-3 10 15,-1 4-15,0 0 16,-1 9-16,-2-1 16,0 4-16,1-1 0,2-3 15,-1 0-15,-3 7 16,1 2-16,2-2 15,1 3-15,-2-3 0,1 1 16,1-1-16,-1 2 16,-2 3-16,0-3 15,0-1-15,0 0 0,-1 1 16,1-1-16,-1 0 16,0 1-16,-2-1 0,-1-2 15,-4 1-15,0-1 16,0-5-16,0-5 15,0-6-15,-1-6 16,1-6-16,1-7 0,5-7 16,-1 3-16,-1-2 15,0 0-15,-2-4 0,3-2 16,-1-4-16,2-3 16,0-2-16,2-4 15,2-1-15,-1-6 0,3-2 16,3-5-16,1 1 15,5-6-15,3 0 16,4-3-16,4 0 16,5-1-16,3 1 0,3 1 15,3 2-15,2-1 16,0 2-16,-1 3 0,-4 0 16,-3-2-16,-2-1 15,4-3-15,5 1 16,-1-1-16,0 1 0,1-4 15,2 0-15,-2-2 16,2 2-16,-1 1 16,3 1-16,0 1 0,-4 2 15,3 3-15,0-1 16,-3 2-16,-1-1 16,1 0-16,-4-1 0,0 5 15,-2-5-15,3 1 16,-4 2-16,0 1 15,4 0-15,-3 0 0,-2 0 16,-3 1-16,-4 1 16</inkml:trace>
  <inkml:trace contextRef="#ctx0" brushRef="#br0" timeOffset="114230.26">20198 7149 0,'0'0'0,"0"0"15,0 0-15,0 0 16,0 0-16,12 1 0,4-1 15,5 0-15,10-2 16,5-1-16,1-1 16,-2-1-16,2-4 0,-1-1 15,1-4-15,-3-5 16,-10 1-16,-3-2 0,-4-1 16,0-5-16,-1-3 15,2-2-15,-1-4 16,-4 2-16,-4-2 0,-2 2 15,-1 6-15,-1 4 16,1 11-16,-1 4 16,-2 6-16,0 1 15,-2-1-15,0 3 0,0 3 16,3 7-16,-4 6 16,1 42-16,-1-11 0,0 5 15,0 6-15,-7-2 16,-5 2-16,-2-5 15,1-4-15,0-8 0,-2 1 16,5-3-16,0 1 16,0-4-16,1-5 15,2-7-15,-1 2 0,1-5 16,1-6-16,3-7 16,2-6-16,-2 0 15,3-5-15,-1 2 0,1-7 16,1-9-16,3-14 15,0-13-15,5-28 16,5 6-16,-1 3 0,1-12 16,-1 16-16,0 5 15,3 2-15,4-4 16,-3 10-16,-2 9 0,5 3 16,4 4-16,1 4 15,-1 3-15,-2 8 16,-3 7-16,-1 3 0,0 4 15,2 6-15,1 2 16,3 6-16,-3 2 0,-2 7 16,-7 3-16,-4 5 15,-5-1-15,-6-2 16,0-3-16,-5 0 16,-5 4-16,-4 1 0,-2 0 15,-4-5-15,1-5 16,2-4-16,-2-4 0,-1 1 15,1-4-15,6-2 16,2-1-16,3-2 16,0-1-16,2 1 15,1-3-15,2 0 0,2-1 16,1 0-16,3 0 16,3-2-16,2-1 0,4 0 15,2-1-15,5-1 16,4 1-16,13-5 15,0 0-15,2 0 0,28-8 16,-18 4-16,-5-3 16,7-3-16,-4-4 15,-7-3-15,-11-1 0,-9 5 16,-1-2-16,-4 4 16,-1 2-16,-2 2 15,-1-1-15,-1 0 0,-1 0 16,0 2-16,-2 0 15,0 3-15,2 1 16,0 0-16,2 2 0,2 2 16,2 0-16,1 4 15,2 1-15,0 3 16,0 2-16,-2 3 0,-2 2 16,-2 2-16,-6 1 15,-5 1-15,-5 1 16,-6 1-16,-5-2 0,-4 2 15,-7 3-15,2 0 16,1-1-16,5 1 0,0-1 16,2 1-16,2-1 15,4-2-15,4 0 16,0 1-16,3-1 16,3-2-16,3 0 0,3-2 15,3 1-15,2-2 16,5 1-16,2-2 0,4 0 15,5-5-15,3-1 16,10-5-16,-2-2 16,0-3-16,5-5 15,-4-4-15,-9-2 0,-1-4 16,-3-1-16,-8 2 16,-7-2-16,-7 4 0,-5-1 15,-5 2-15,-2 2 16,-2 2-16,0 3 15,-1 3-15,2 1 0,3 3 16,3 0-16,2 2 16,1 1-16,3 0 15,1 0-15,2 1 0,4-1 16,3 1-16,3 0 16,4-1-16,8 0 15,4 1-15,3 0 0,11 2 16,-3 0-16,-4 2 15,-9 0-15,-4 0 16,-7 2-16,-6-2 0,-1 4 16,-1 4-16,-4 0 15,-2 7-15,-3 2 16,-4 5-16,-3 11 0,2 3 16,-1 4-16,-1 12 15,3-9-15,0-3 0,-2 0 16,2-1-16,-4 1 15,-2-5-15,2-9 16,3-5-16,3-3 0,2-3 16,1 0-16,0-3 15,0-2-15,0-4 16,0-1-16,0-4 0,1 0 16,-1-2-16,1-2 15,-1-2-15,-1-5 16,1-4-16,1-6 15,0-10-15,3-6 0,3-28 16,12-41-16,-5 51 16,6 7-16,-2 4 15,-2 2-15,-1-2 0,2 4 16,6 1-16,-2 3 16,-1 1-16,3 5 0,0 2 15,0 5-15,3 4 16,-5 7-16,1 4 15,1 5-15,1 3 0,5 4 16,-3 3-16,-3 4 16,-4 3-16,-5 5 15,-4 0-15,-7 4 0,-5-1 16,0-5-16,-4 2 16,-7-3-16,-4 1 15,-4-5-15,-4 1 16,-5-2-16,-2 0 0,1 0 15,4-1-15,6-1 16,2-3-16,4-3 0,3-1 16,3 0-16,1-2 15,3-1-15,3 0 16,2 0-16,2-1 0,3 0 16,2 1-16,4-2 15,3-1-15,5 0 16,11-1-16,0-2 0,3-2 15,-2-5-15,10-5 16,-4-3-16,-3-3 0,1-5 16,-3 1-16,-1-1 15,3-2-15,-7 1 16,-4 3-16,-3-1 16,-6 2-16,-2 0 0,-3 2 15,0 4-15,-4 3 16,0 4-16,-1 1 0,-2 3 15,0 3-15,0 0 16,-1 0-16,0 5 16,-1 1-16,1-2 15,1-1-15,-1 0 0,-5 16 16,-4 16-16,-3 9 16,6-16-16,2-2 0,0 0 15,2 0-15,0 0 16,0-4-16,0-3 15,4-1-15,0-2 0,1-2 16,4-2-16,2-1 16,1-3-16,3-3 15,6-4-15,1-2 0,1-1 16,7-5-16,-1-3 16,2-3-16,-4-2 15,-2-5-15,-1-3 0,-3-2 16,-2 0-16,-5 3 15,-4 5-15,-4 9 16,-1 3-16,-2 2 0,0 4 16,1 0-16,-4 3 15,-1 6-15,0 3 16,-3 5-16,-2 8 0,-3 11 16,1 6-16,5-4 15,6-1-15,3-5 0,-1-5 16,3-8-16,2-5 15,0-4-15,1-3 16,1-3-16,2-3 0,5-6 16,2-6-16,1-5 15,9-14-15,-2-5 16,1-6-16,4-4 0,3-7 16,4-12-16,-13 21 15,-1 1-15,-6-4 16,-1-4-16,1 2 15,-3 8-15,-5-4 0,-1 8 16,0 7-16,-2 6 16,-2 10-16,-3 3 15,-3 11-15,1-6 0,0 3 16,-1 3-16,-1 3 16,-3 8-16,1 5 0,-4 7 15,-14 68-15,9-25 16,-6 7-16,3-12 15,0-5-15,1-12 0,3-6 16,1-3-16,-2 5 16,0-8-16,-3-4 15,2-1-15,0 1 0,0 1 16,4-5-16,0-2 16,5-7-16,1 1 15,4-7-15,3-1 0,-1-2 16,4 0-16,2-1 15,4-3-15,2-2 16,5-5-16,7-4 0,1-3 16,6-8-16,-3-2 15,2-3-15,1-7 16,-2-1-16,-1-1 0,-4 3 16,-4 5-16,1 4 15,-4 7-15,-1 0 16,-4 5-16,2 1 0,2 1 15,-1 2-15,-1 4 16,-2 1-16,-2 0 0,-2 4 16,-1 0-16,-2-1 15,-3 1-15,-2 3 16,-2 0-16,-2 2 0,-6 1 16,-6 2-16,-6 1 15,-6 0-15,-10 3 16,1-2-16,0-2 15,10 0-15,1 0 0,5 2 16,3-1-16,0 2 16,2-1-16,4 1 0,0-1 15,1-1-15,5-2 16,-1 1-16,3 1 16,2-1-16,5 1 0,2 0 15,2 2-15,3-2 16,4 2-16,5-3 15,3-1-15,0-2 0,1-3 16,-1-4-16,0-5 16,-1-8-16,1-4 15,-3-7-15,-4-5 0,-1-6 16,-2 1-16,-1 0 16,-4 2-16,-4 8 15,-3 10-15,-2 2 0,0 5 16,-1 4-16,1-1 15,-2 3-15,0 2 16,0 5-16,-2 3 0,2 4 16,-1 4-16,-1 10 15,-1 5-15,3 1 16,1 2-16,2-5 0,3-6 16,1-8-16,1-6 15,2-3-15,4-1 16,1-6-16,6-1 0,-2-4 15,2-2-15,10-7 16,0-5-16,2-5 16,24-29-16,-20 3 0,8-9 15,-13 8-15,-1-8 16,-6 1-16,-1 6 0,0 1 16,-1 1-16,-3-1 15,-3 8-15,-4 9 16,-4 1-16,-7 10 15,2 12-15,-1 2 0,1 3 16,-1 2-16,-2 0 16,-2 3-16,-2 2 15,0 6-15,-2 4 0,0 7 16,-7 16-16,-8 33 16,5-14-16,-4 13 0,1-1 15,-1-4-15,7-19 16,5-4-16,-3 2 15,1-2-15,-1-5 0,2 0 16,-2-2-16,2-2 16,1-2-16,-2-5 15,3-5-15,3-6 0,1-1 16,4-1-16,2 1 16,2-1-16,3 0 15,3-2-15,3-3 0,2-2 16,5-2-16,2-5 15,8-4-15,3-3 16,2-4-16,3-3 0,1-7 16,2-4-16,-3-1 15,-2 1-15,-8 1 16,-9 4-16,-4 2 0,-9 5 16,-4 2-16,-3 0 15,-2 2-15,-2 4 0,-1 1 16,-3 2-16,-3 3 15,-1 3-15,-3 3 16,-2 5-16,-4 6 0,0 6 16,1 6-16,0 6 15,4-1-15,4-1 16,3-2-16,2 0 16,4 1-16,2-5 0,3-2 15,3-2-15,2-8 16,1-1-16,1-3 15,1-2-15,0-3 0,5-4 16,1-4-16,3-4 16,3-3-16,3-8 0,2-2 15,-1-4-15,0-5 16,-1 2-16,-4 2 16,4 1-16,3 6 0,1-2 15,1 6-15,-4 2 16,2-1-16,-3 5 15,3 3-15,0 4 0,-3 3 16,-5 3-16,-3 1 16,-6 1-16,-5-1 15,-1-1-15,-4 2 0,-2-1 16,-2 0-16,-5 1 16,-5-1-16,-4-1 15,-9 1-15,-1-1 0,-1 0 16,2 1-16,0 2 15,2 0-15,5 2 16,0 3-16,1 2 0,0 4 16,4 1-16,2 0 15,3 2-15,4 0 0,4 1 16,3 0-16,3-2 16,3-2-16,2-1 15,1-4-15,0-3 0,1-3 16,1-1-16,2-4 15,3-1-15,4-5 16,1-2-16,0-2 0,7-6 16,2-6-16,-1-2 15,4-8-15,-2-3 16,1-9-16,-2-3 0,-3-8 16,-5 12-16,-1-5 15,-7 1-15,-4 3 16,-1 2-16,-2 5 15,-1 7-15,-4 10 0,3 4 16,-3 5-16,1 1 16,-3 4-16,-1 2 0,0 3 15,-1 1-15,-2 4 16,-2 6-16,3-9 16,-17 41-16,-11 24 0,-3 12 15,10-18-15,-1 1 16,8-16-16,5-10 15,1 1-15,4-1 0,-1-3 16,-1 2-16,4-5 16,1-2-16,3-3 15,0-9-15,1-2 0,0-7 16,2 0-16,-2-4 16,5-1-16,3-2 15,6-2-15</inkml:trace>
  <inkml:trace contextRef="#ctx0" brushRef="#br0" timeOffset="116467.25">25224 7137 0,'15'-4'15,"13"2"-15,0-18 16,-6-5-16,-5-5 16,0-4-16,5-7 0,14-14 15,-3 5-15,-2 9 16,-8 1-16,2-11 0,-2 2 16,-1 8-16,-2-4 15,-1-1-15,1 1 16,-1 0-16,-2 5 15,-5 5-15,-3 6 0,-4 8 16,-5 17-16,3-3 16,-1-1-16,0 1 0,-1 3 15,-1 0-15,0 4 16,0 1-16,-1 4 16,0 6-16,-1 6 0,-4 16 15,-8 49-15,-11 13 16,4-22-16,7-21 15,0-4-15,-6 7 0,2-5 16,2-4-16,3-3 16,1-4-16,2-7 15,3-4-15,-1 1 0,2-3 16,5-4-16,1-9 16,4-3-16,0 0 15,2 0-15,2 0 0,3-1 16,3-2-16,5-4 15,2-3-15,10-5 16,2-9-16,11-8 0,-4-9 16,-1-15-16,-3-3 15,-1-6-15,-2 2 0,-1 0 16,-5-5-16,-1 3 16,-2-1-16,0 4 15,-5 5-15,-4 4 0,-2 3 16,-1 1-16,-1 10 15,-2 7-15,-2 10 16,-3-1-16,2 2 0,-3 3 16,0 2-16,0 4 15,-3 0-15,-1 4 16,-3 6-16,-1 7 0,-4 4 16,-2 7-16,-24 53 15,11-24-15,-5 7 16,-4 2-16,6-13 0,1-3 15,4-1-15,1-5 16,3-6-16,2 0 16,0 1-16,2-9 0,3-2 15,3-1-15,3-4 16,2-5-16,2-6 16,1-3-16,0-4 0,1-1 15,1-2-15,1-3 16,5-6-16,1-6 15,7-9-15,7-5 0,4-3 16,22-17-16,-14 15 16,5-2-16,5-5 0,-4 9 15,-12 7-15,-7 8 16,-3 5-16,-3 6 16,-8 7-16,2 1 15,-3 3-15,0 3 0,0 2 16,-4 3-16,-2 6 15,-4 5-15,-4 2 16,-3 8-16,0-4 0,0-3 16,1-4-16,2 0 15,2 1-15,0-4 0,2-3 16,1-5-16,2-5 16,-2-1-16,4-3 15,-1-2-15,2-2 0,3-3 16,-1-3-16,5-4 15,7-12-15,15-23 16,-3 12-16,9-4 0,2 3 16,2 2-16,-1 7 15,-2 4-15,-2 4 16,-5 8-16,-7 3 0,-7 4 16,1-1-16,-3 1 15,-3 0-15,-2-1 16,-3 1-16,-3 2 0,-3 0 15,-1 0-15,-4 1 16,-3 0-16,-3 1 16,-4 1-16,-3 1 0,-7 3 15,-3 2-15,-3 3 16,1 1-16,-3 7 16,2 1-16,3 0 0,2 3 15,1-1-15,3-1 16,4-2-16,4-2 15,2-1-15,1-3 0,3 2 16,3 0-16,4-2 16,4 0-16,1-2 15,5 0-15,3-1 0,4-3 16,4-1-16,3-4 16,1-3-16,5-6 15,3-4-15,5-8 0,5-8 16,-7-6-16,-1-5 15,-9 3-15,-8 9 16,-2 1-16,-6 3 0,-2 4 16,-3 6-16,-2 3 15,-1 7-15,-2-1 0,-1 3 16,0-1-16,0 2 16,-8 12-16,1 0 15,-4 12-15,-2 3 0,-1 2 16,0 4-16,3-2 15,0-2-15,6-4 16,0-5-16,3-4 0,2-5 16,2-3-16,3-3 15,-1-3-15,5-2 16,2-2-16,3-5 16,7-6-16,5-6 0,2-3 15,10-9-15,-3-5 16,-3 2-16,-4 0 0,-2 3 15,-3 6-15,-5 6 16,-7 8-16,-2 3 16,-4 4-16,-1 0 0,-1 2 15,-2 2-15,-1 5 16,-1 3-16,-5 4 16,-1 5-16,-5 9 0,-2 3 15,-4 4-15,1-3 16,3-4-16,1-5 15,5-5-15,1-5 0,2-4 16,2-4-16,1 0 16,1-5-16,2-3 15,0-2-15,2-3 0,3-6 16,2-3-16,8-13 16,5-2-16,1-3 15,8-7-15,-2 9 0,-2 5 16,-5 9-16,-2 2 15,-1 5-15,-4 9 16,1 1-16,-1 3 0,-3 2 16,-1 3-16,1 4 15,-4 4-15,-1 3 0,-2 3 16,-2 8-16,-4 2 16,0-1-16,-3 0 15,-2-2-15,1-5 0,1-3 16,1-3-16,2-2 15,2-2-15,1-2 16,1-1-16,3-2 0,1-1 16,1-3-16,6-4 15,2-5-15,7-5 16,2-6-16,3-9 0,22-23 16,-17 13-16</inkml:trace>
  <inkml:trace contextRef="#ctx0" brushRef="#br0" timeOffset="116873.53">25510 6661 0,'20'-4'0,"21"-5"0,-27 6 15,2 0-15,2-4 0,0-1 16,2-4-16</inkml:trace>
  <inkml:trace contextRef="#ctx0" brushRef="#br0" timeOffset="118655.09">28165 6387 0,'0'0'16,"0"0"-16,0 0 15,0 0-15,-7 8 16,3 3-16,0 6 0,3 2 15,2 2-15,1 9 16,3 3-16,0 5 16,1 3-16,1-1 0,-1 1 15,1 9-15,-1-3 16,-3 3-16,-2-1 16,0-5-16,-3-7 0,4-2 15,3-3-15,1-4 16,2-7-16,-3-5 15,-3 2-15,-1-6 0,1 0 16,-1-3-16,1 0 16,0-2-16,-1-2 15,0-2-15,1-1 0,1-2 16,2-2-16,1-4 16,2-2-16,-1-3 15,3-2-15,5-9 0,-1-5 16,1-1-16,3-8 15,-3 3-15,-1 2 16,2 7-16,-1 3 0,0 4 16,-2 5-16,-2 2 15,0 4-15,-3 4 0,1 3 16,0 4-16,1 4 16,0 4-16,0 1 15,-1 4-15,1 5 0,0 3 16,-1-1-16,1-1 15,1 2-15,1-4 16,1 0-16,0-5 16,0-2-16,-1-5 0,-2-3 15,1-3-15,-1-3 16,0-1-16,-1-3 0,1-2 16,-1-5-16,1-3 15,4-7-15,-4-6 16,0-2-16,1-11 0,-1-3 15,0-3-15,1-11 16,0 0-16,-1-8 16,2 4-16,-2 8 0,3-1 15,-2 4-15,2 5 16,0 1-16,-3 7 16,-1 7-16,-2 5 0,-2 5 15,0 6-15,-2 7 16,0-1-16,1 4 0,-2-1 15,0 3-15</inkml:trace>
  <inkml:trace contextRef="#ctx0" brushRef="#br0" timeOffset="120692.31">29177 6845 0,'-3'-11'0,"1"-8"0,-5 3 16,2 7-16,-10-11 15,-1 3-15,-3 4 16,0 3-16,1 3 0,1 3 16,1 1-16,2 4 15,-2 5-15,1 2 16,0 2-16,1 3 0,-1 4 16,2 3-16,0 4 15,2-1-15,3 3 16,3-1-16,1-1 0,3-2 15,2 1-15,3-3 16,2-1-16,3-1 16,1-3-16,3-1 0,-2-4 15,1-1-15,0-5 16,2-2-16,2-3 16,0-2-16,4-4 0,0-3 15,-1-3-15,-1-4 16,0-5-16,-2-3 15,-2-2-15,-4-1 0,2-3 16,-5 3-16,0 2 16,-2 6-16,-2 5 15,-2 5-15,0 5 0,-1 2 16,0 1-16,0 3 16,-2 4-16,0 2 15,-2 5-15,1 4 0,-3 7 16,2 4-16,-1 1 15,2 1-15,1 4 0,1-6 16,1-2-16,3-4 16,0-3-16,3-2 15,2-4-15,2-2 0,0-3 16,6-5-16,-1-2 16,2-2-16,2-5 15,0-4-15,2-5 0,0-4 16,4-10-16,-5-3 15,-3-4-15,2-16 16,-2-3-16,4-22 0,-8 23 16,-3 3-16,-1-1 15,1 3-15,-3 9 16,1 5-16,-3 6 0,2 2 16,-1-3-16,-3 4 15,-1 7-15,-1 7 16,0 6-16,-1 1 0,0 4 15,0 1-15,0 2 16,-1 3-16,-1 5 16,0 7-16,0 4 0,-4 14 15,-1 2-15,1 5 16,-2 9-16,0-1 16,-1-3-16,1-6 0,2 1 15,-3 1-15,0-5 16,1-4-16,-2-2 15,2-4-15,0 0 0,3-6 16,-2-1-16,4-5 16,-2-1-16,2 0 15,-1-2-15,1 0 0,1-2 16,0-1-16,0-1 16,2 0-16,0-1 0,2-1 15,-1 1-15,0-1 16,1-1-16,1 0 15,1-1-15,1 1 0,1-1 16,1-1-16,2 2 16,1-2-16,1 1 15,1-1-15,3 0 0,4-1 16,2 0-16,2-4 16,1 0-16,0-2 15,0-2-15,4-2 0,1-2 16,1-2-16,0-2 15,0-5-15,-1-2 16,-8-1-16,-2-1 0,-3-4 16,-6 1-16,-1 3 15,-2 0-15,-3 5 16,0 2-16,-2 1 0,-3 5 16,-2-1-16,0 2 15,-1 3-15,-3 4 16,-1 1-16,-2 3 0,-1 4 15,0 3-15,-3 2 16,0 5-16,-4 5 16,1 2-16,3 0 0,1-2 15,2 0-15,3 0 16,4-1-16,2-2 16,3-1-16,2-1 0,3-2 15,0 0-15,4-3 16,-1-1-16,3-2 15,0-3-15,1 0 0,3-4 16,2-2-16,1-3 16,3-1-16,0-5 15,2-3-15,0-1 0,6-7 16,-3-3-16,-2 0 16,2-3-16,-3-1 0,-2 2 15,-7 6-15,-1-1 16,-2 2-16,-1 2 15,1 0-15,0 1 0,-3 1 16,-2 1-16,-1 1 16,-3 4-16,-1 2 15,-2 1-15,0 4 16,-2 1-16,-3 2 0,-2 4 16,-1 2-16,0 2 15,-4 6-15,0 0 0,1 4 16,1-2-16,2 0 15,2-3-15,1 0 16,-1-2-16,1-2 0,2-2 16,0-2-16,2-1 15,0-2-15,2-1 16,2 1-16,1-3 0,3 0 16,2-3-16,2 0 15,4-1-15,6-3 16,3 0-16,1 2 0,0 0 15,5 1-15,-3 2 16,-2 5-16,-4 2 16,-5 2-16,-2 0 0,-4 3 15,-5 1-15,-1 1 16,-3 1-16,-3 1 16,-3 0-16,-2 1 0,0 1 15,-3 1-15,-1-1 16,1-1-16,-2-1 15,-2 1-15,-3-2 0,1-3 16,3-1-16,1-3 16,0-2-16,5 0 15,1-3-15</inkml:trace>
  <inkml:trace contextRef="#ctx0" brushRef="#br0" timeOffset="120873.32">30550 7118 0,'0'0'0,"0"0"15,0 0-15,0 0 0</inkml:trace>
  <inkml:trace contextRef="#ctx0" brushRef="#br0" timeOffset="138925.07">10567 17902 0,'-1'8'0,"1"-3"16,0 1-16,1-2 16,-1-2-16,-1 1 15,1-2-15,-1-1 0,0 1 16,-1-1-16,0 0 16,-3 0-16,1 0 15,-1 1-15,1 1 0,-2-1 16,2 2-16,-2 0 15,2 0-15,-1 1 16,1-1-16,-1 1 0,0 2 16,0-1-16,2 0 15,-2 0-15,1-1 16,-1 2-16,1-1 0,-2 0 16,2 0-16,-1 1 15,0-1-15,0 1 16,1 0-16,-1-2 0,1 1 15,1-2-15,-2 0 16,2 2-16,-1-2 16,0 2-16,1-2 0,-2 1 15,2 1-15,-2 0 16,1 1-16,-1-2 16,2 1-16,-1 1 0,-1-1 15,1-2-15,-1 2 16,2-3-16,-1 2 15,1-2-15,-1-1 0,0 1 16,1 0-16,-2 1 16,2 0-16,-1 0 15,0 1-15,0-1 0,0 0 16,0 1-16,1-1 16,0 0-16,0 1 15,0-2-15,-1 0 0,2 0 16,-1 2-16,-1-2 15,1 1-15,-1 2 0,-1-1 16,1 1-16,-1 0 16,1 0-16,-2-1 15,2 1-15,-1 0 0,1-1 16,-1-1-16,1 2 16,0-2-16,0-1 15,1 1-15,-2 1 0,2-2 16,-1 1-16,1 2 15,-1-1-15,0 1 16,1-1-16,0 1 0,-1 0 16,0 0-16,0-1 15,1 0-15,0 0 16,0-1-16,-1 1 0,1-1 16,-1 0-16,2 1 15,-2-2-15,0 1 16,1 0-16,0 0 0,-2 1 15,2 0-15,-1-1 16,1 0-16,0 0 16,-1 0-16,1-1 0,0 2 15,-1-1-15,1 0 16,0 0-16,-1 0 16,1-1-16,0 2 0,0-1 15,0-1-15,0 1 16,0 1-16,0-1 0,0 1 15,-1 0-15,1 0 16,0 1-16,-1-1 16,1 1-16,0 0 0,-1 0 15,1-1-15,-1 1 16,0 0-16,1 0 16,-1 0-16,1 1 0,0-3 15,-1 2-15,1 0 16,0 0-16,-1-1 15,1 2-15,0-2 16,-2 1-16,2-1 0,-1 0 16,1-1-16,0 0 15,0 2-15,0-3 16,1 2-16,-2-1 0,1 0 16,1 1-16,-1-1 15,-2 0-15,2 2 0,-1-2 16,0 2-16,1-1 15,-2 0-15,1 0 16,0-1-16,0 1 0,0-1 16,0-1-16,1 1 15,-1 1-15,1 0 16,-2 1-16,1 0 0,1 0 16,-2-2-16,2 1 15,-2 0-15,1 0 16,-1 0-16,1 0 0,-1 0 15,1 0-15,1 2 16,-1-1-16,1 0 16,0 0-16,-1 1 0,1-2 15,0 2-15,-1-2 16,1 1-16,0-1 16,-1 1-16,1-1 0,-1 0 15,1-1-15,0 0 16,-2 2-16,2-1 15,0-1-15,1-2 0,-1 2 16,0 0-16,-1 0 16,2 0-16,-2 0 15,-1 1-15,1-1 0,-1 0 16,0 1-16,0 0 16,1-1-16,-1 1 15,2-1-15,-1 1 0,-1-2 16,1 1-16,0-1 15,0 1-15,-1-1 0,2 0 16,-2-1-16,1 1 16,1 0-16,-1-1 15,0-1-15,-1 0 0,1 1 16,-1-2-16,1 1 16,-1 0-16,1 0 15,0-1-15,-1 1 0,-1 0 16,1 0-16,-1 0 15,2-2-15,-2 2 16,1-1-16,0 0 0,0 1 16,-1-1-16,0 0 15,1 1-15,-1-1 16,1-1-16,-1 0 0,1 1 16,-1 0-16,-1 0 15,2 0-15,-2 0 16,0 0-16,1 1 0,0-1 15,-1 0-15,1-1 16,-1 2-16,0-1 16,2 0-16,-2 0 0,1 0 15,1 0-15,-1-1 16,1 0-16,-1 1 0,0 0 16,1 0-16,-1 0 15,1 0-15,-1 1 16,-1-1-16,2 1 0,-2-1 15,0 1-15,1-1 16,-1 1-16,0-2 16,2 2-16,-2-1 15,0 1-15,2 0 0,-1 0 16,-1 0-16,2 0 16,-1-1-16,1 1 0,0 0 15,0 0-15,0 0 16,1 0-16,-2 0 15,2 0-15,-2 0 0,2 0 16,-2 0-16,0 0 16,2 1-16,-2-1 15,2 0-15,-2 1 0,2-1 16,-2 0-16,2 2 16,-2-2-16,2 0 15,-1 1-15,0-1 0,0 0 16,1 1-16,-1-1 15,1 0-15,-1 0 16,1-1-16,-2 2 0,2-1 16,-2 0-16,2 0 15,-2 0-15,2 1 16,-2-1-16,2 0 0,-2 0 16,2 1-16,-2-1 15,2 0-15,-1 1 16,-1-1-16,2 0 0,-2 0 15,2 1-15,-1-1 16,0 0-16,0 1 16,0-1-16,0 1 0,1-1 15,-2 2-15,1 0 16,-1-1-16,1 0 16,-1 0-16,2 0 0,-2 2 15,1-2-15,0-1 16,0 1-16,1 0 0,-1-1 15,1 1-15,0 0 16,-1-1-16,2 0 16,-2 0-16,2-1 0,-2 1 15,2 0-15,0-1 16,-2 1-16,2-1 16,0 0-16,-1 0 15,1 1-15,0-2 0,-1 0 16,1 1-16,-1 0 15,1 1-15,0-1 0,-1 0 16,1 0-16,0-1 16,-1 1-16,2-1 15,-1 0-15,-1 0 0,2 1 16,-1-2-16,1 1 16,-2 0-16,2 0 15,-4-3-15,4 3 0,0 0 16,0-1-16,1 1 15,-2 0-15,1 0 16,1 0-16,-1-1 0,1 1 16,-2 0-16,1 0 15,0-2-15,1 2 16,-1 0-16,1 0 0,-2-2 16,1 2-16,1-1 15,0 0-15,-1 0 16,-1 1-16,2 0 0,-1-1 15,1 1-15,-1 0 16,1-2-16,-2 2 16,2 0-16,-1 0 0,1 0 15,0-2-15,-2 2 16,2 0-16,0-1 0,0 1 16,0 0-16,0 1 15,-1-1-15,1-1 16,-1 1-16,2 1 0,-1-1 15,0 1-15,1 0 16,-1 0-16,0-1 16,1 1-16,-1 0 0,0 1 15,0 0-15,-1-1 16,0 1-16,2 0 16,-2 0-16,2-1 0,-1 1 15,0-1-15,0 0 16,0 0-16,-1-2 15,0 1-15,0-1 16,-1-2-16,0 1 0,2-1 16</inkml:trace>
  <inkml:trace contextRef="#ctx0" brushRef="#br0" timeOffset="195248.24">7977 17758 0,'0'0'0,"2"-12"0,0 1 15,-1-1-15,-1-2 16,-1-1-16,-1 2 0,-1-3 16,0-1-16,-4-1 15,0-1-15,1-1 16,-3 2-16,-3-1 0,2-1 16,-4 1-16,1 0 15,-2 1-15,-2 3 16,0 0-16,0 1 0,-2 1 15,0 2-15,0-1 16,-4 3-16,0 0 0,-1 2 16,0 0-16,0 1 15,2 3-15,-1 0 16,-1 5-16,1 0 0,0 1 16,1 2-16,1 0 15,2 1-15,1 2 16,1-1-16,0 1 15,0 2-15,-1 3 0,-1 0 16,1 3-16,0-1 16,-1 1-16,1-2 0,0 1 15,-1 1-15,2-4 16,1-1-16,-1-2 16,1-1-16,-2 0 0,1 1 15,-1-3-15,0 2 16,0 1-16,0-2 15,0 2-15,0 1 0,0-1 16,3 0-16,0-2 16,2 0-16,1-1 15,0-3-15,0 0 0,0 0 16,0-3-16,-1 1 16,2-1-16,-1-1 15,0 1-15,0-2 0,0 1 16,1 0-16,-1 0 15,-2 2-15,0 0 16,0 0-16,0 2 0,0-2 16,0 2-16,0-1 15,0 3-15,-1-2 16,1 1-16,2-2 0,-1 0 16,2-1-16,0-2 15,0 1-15,0-2 16,0 0-16,-3 0 0,1 0 15,0-1-15,0 0 16,0-1-16,-1 0 0,1 0 16,-1-1-16,0 0 15,-2 0-15,2-1 16,-1-2-16,1 2 16,-1-2-16,2-1 0,-2 1 15,-2 1-15,2 1 16,-1-3-16,1 0 15,-1-1-15,0 1 0,0 0 16,-2 0-16,1 0 16,-1 0-16,2-1 0,0 0 15,0-1-15,3-3 16,-2 1-16,1-2 16,1-1-16,1-2 0,2-2 15,-1-4-15,0 1 16,1 0-16,1 1 15,0-2-15,2-2 0,0 2 16,2 2-16,-1 0 16,2-3-16,0-1 15,2 4-15,-1 1 0,0 0 16,5-2-16,0 0 16,2-2-16,1 2 15,0-1-15,0 1 0,2-2 16,-1 2-16,0-1 15,1 1-15,-1-2 16,1 2-16,0 1 0,-2 2 16,1 3-16,3 0 15,0 2-15,1 0 16,1 0-16,0 0 0,0 0 16,1 1-16,0 0 15,-1 1-15,0 1 16,0 0-16,-1 1 0,3 0 15,-2 1-15,0 1 16,-1 0-16,0 1 0,1 0 16,0 1-16,0-2 15,1 0-15,0 1 16,0-1-16,-1 0 0,1 1 16,-2 0-16,2 1 15,-1 0-15,1 0 16,2 1-16,0-2 15,0 2-15,0 1 0,0-2 16,-1 2-16,2-1 16,-3 1-16,1 1 0,-1-2 15,1 2-15,0-2 16,2-1-16,-1 2 16,2-2-16,-1 2 0,0-1 15,0 0-15,0 0 16,-1-1-16,0 1 15,-2 0-15,2-1 0,-1-1 16,1 1-16,0 0 16,0 1-16,-1 0 15,0 2-15,2-2 0,-2 1 16,1-1-16,0 0 16,0 0-16,0-2 15,1 1-15,-1 0 0,-2 0 16,2 0-16,-2 0 15,0 1-15,1 0 16,-1 2-16,0-1 0,2 0 16,-1 0-16,0 0 15,2-2-15,-2 0 16,1-1-16,-2 2 0,0-1 16,1 0-16,-1-1 15,0 2-15,2-2 16,-1 0-16,-1 1 0,1 1 15,-2-2-15,0 1 16,0-2-16,3 0 0,-1 0 16,1-1-16,0 0 15,1 1-15,-1 0 16,0 1-16,1-1 16,-1-1-16,1-1 0,-2-1 15,1 1-15,-1-1 16,-1-1-16,1 1 15,-2 1-15,1 0 0,0 0 16,2 1-16,-1 0 16,1-1-16,-1 3 0,0-3 15,0 1-15,-1-1 16,-1 0-16,2-2 16,-1-2-16,-1 2 0,0 2 15,0-2-15,0 1 16,1-1-16,-1-2 15,-1 1-15,0-1 0,-1 1 16,1-1-16,0 0 16,-1 1-16,1-1 15,0 1-15,1-3 0,-1-1 16,0 0-16,-1-1 16,-1 2-16,1 0 15,-1 0-15,-1 1 0,-1 3 16,1 1-16,-2 1 15,2-1-15,0 0 16,0 1-16,-1-2 0,1-2 16,0-1-16,-2 0 15,2 0-15,-1-1 16,-1 0-16,1 2 0,-2-2 16,2 1-16,-2 1 15,1 0-15,-1 3 0,2 0 16,-2-1-16,1 1 15,-1-1-15,2-1 16,-2 0-16,1 0 0,-2 0 16,2 0-16,-1 1 15,0 0-15,0 0 16,-1 1-16,1 1 16,-1 0-16,0 0 0,1-1 15,-1 1-15,0 1 16,1-1-16,-1 0 0,-1 0 15,0 0-15,1-1 16,-1 1-16,0 0 16,0 1-16,-1-1 0,1 1 15,0 0-15,-1 0 16,1 0-16,-1 1 16,0-1-16,1 1 0,-1-1 15,0 0-15,-1-2 16,0 1-16,0 0 15,0-1-15,-1 1 0,0-2 16,-1 2-16,2 0 16,-1 1-16,0 0 15,1 1-15,-1-1 0,1 1 16,0 0-16,0-1 16,0 0-16,1-1 15,0-2-15,-1 0 0,0 0 16,0-2-16,0 1 15,0 0-15,0-1 16,0-1-16,0 0 0,0 1 16,0 0-16,-2 1 15,0-1-15,1 2 0,-2-1 16,1 1-16,0 1 16,1 0-16,-1 0 15,1 0-15,-1-3 16,2 2-16,0-4 0,0 0 15,-1 1-15,0-2 16,-1 0-16,0 0 0,1-1 16,-1 1-16,1 1 15,2 3-15,1 0 16,0 3-16,0 1 0,0 0 16,2-1-16,-2 0 15,0 0-15,0 0 16,-1-1-16,1 1 0,-1 0 15,1 1-15,-1-1 16,0-1-16,0-1 16,0 1-16,1-1 0,-1-2 15,0 0-15,-1 1 16,1-1-16,-1 0 16,0 0-16,1 0 0,-1 0 15,1 1-15,0 0 16,0 2-16,0 1 15,1 1-15,-1 0 0,0 0 16,0 0-16,0-1 16,-1 0-16,0 1 15,-1-1-15,0-1 0,0 0 16,-2-1-16,2 2 16,-1-1-16,1 1 15,0-1-15,0 2 0,0 0 16,0 0-16,-1 1 15,1-1-15,0 1 16,0-1-16,0 1 0,-1 0 16,-1 1-16,1 0 15,1 0-15,-1 1 0,1 0 16,0 2-16,1-1 16,0 1-16,0-2 15,1 1-15,0 1 0,0-2 16,1 0-16,-1 0 15,2 0-15,-2-1 16,1 1-16,0 0 16,-1-1-16,2 0 0,-1-1 15,0 1-15,0-2 16,-1 0-16,2-1 16,-1 0-16,0-2 0,0 1 15,-1 1-15,2-1 16,-1 1-16,0 0 0,-1 1 15,1 1-15,1 1 16,-2-1-16,1 0 16,1 0-16,0 0 0,0-1 15,-1 1-15,2-1 16,-2 0-16,0 1 16,0 0-16,-1 1 0,1 0 15,-1 0-15,-1 2 16,-1-1-16,-1 0 15,0 2-15,0-1 0,-1 1 16,-1 0-16,1 1 16,-2-1-16,1 2 15,-2-1-15,2 2 0,-3 0 16,2 1-16,-2 0 16,0 0-16,0-1 15,1 2-15,-2 0 0,0 0 16,0 0-16,1 2 15,-1-1-15,0 0 0,0 0 16,0 1-16,0 2 16,1-2-16,-1 2 15,1 0-15,0 0 0,0 1 16,0-1-16,-1 0 16,0 1-16,0-1 15,1 1-15,-1-1 0,0 2 16,0-2-16,-1 1 15,-1-1-15,2 2 16,-1-1-16,0 1 0,1 0 16,-1-2-16,0 1 15,0-1-15,0 1 16,0-1-16,-1-1 16,1 1-16,0-2 0,0 0 15,0 0-15,0 0 16,1-1-16,0 1 0,0 0 15,0-1-15,0 1 16,0 2-16,0-2 16,0 1-16,0 1 0,0-1 15,-1 0-15,1 1 16,-1-2-16,1 0 16,-1 2-16,1-3 0,1 1 15,-1 0-15,0 0 16,1 2-16,1-2 15,-1 1-15,0 1 0,0-1 16,2 0-16,-1 2 16,1-2-16,-1 1 15,1 0 1,-1-1-16,0 0 0,1-1 0,-1 1 16,1-1 15,-1 1-31,0-2 15,0 1-15,0-1 0,1 0 0,-1 2 0,0-2 0,2 0 0,-2 0 16,2 0-16,-1 0 16,1 0-16,-1-1 15,1 1-15,-2-1 0,2 1 16,-1-1-16,1 2 16,1-2-16,-2 1 15,1 1-15,-1-1 0,2 1 16,0 1-16,-1 0 15,1-1-15,0 1 16,0 2-16,0-2 16,1 2-16,-2-1 0,2 1 15,0-1-15,-1 1 16,0 0-16,0 0 16,1 0-16,-1 1 0,1 2 15,0-1-15,1 4 16,2 0-16,-1 1 0,1 0 15,0-1-15,0 1 16,0-1-16,1-1 16,-1-2-16,-4-4 0,2 1 15,-2-1-15,0 1 16,-2-2-16,1 0 16,-1 2-16,0-2 0,-2 0 15,0 1-15,2-1 16,-2 0-16,0 0 15,1-1-15,-2 0 0,0 0 16,0 1-16,0-2 16,-1 0-16,0 0 15,-1-1-15,1 0 0,-1 1 16,0-1-16,0 0 16,-1-1-16,2 1 15,-1-2-15,0-1 0,1 0 16,-2-2-16,1-2 15,-1-1-15,0-1 0,-1 0 16,1-1-16,0 1 16,1 0-16,-1 0 15,2 0-15,-1 3 0,2-2 16,0 0-16,2-1 16,1 0-16,-1 0 15,3-1-15,2 0 0,0-1 16,2 1-16,1-1 15,2 1-15,0-2 16,2 1-16,-1 0 16,2 1-16,0-1 0,-1 0 15,1 1-15,0-1 16,-1 0-16,2 0 0,1 1 16,1 0-16,-1 0 15,1 1-15,0-1 16,0 1-16,-1 0 0,-1 1 15,0 1-15,-1 0 16,-2-1-16,1 1 16,0 0-16,0-1 0,1-1 15,-2 1-15,1-2 16,1 1-16,-2-2 16,2 0-16,0 0 0,-2 1 15,3-2-15,-1 1 16,1 1-16,0 0 15,0 0-15,2-1 0,-1 1 16,2 0-16,1 1 16,-1-1-16,1 0 15,-1 0-15,0 1 0,-1-1 16,-1-2-16,0 1 16,-1 0-16,1-2 15,-1 0-15,1 1 0,0 0 16,1 0-16,-1-1 15,1 1-15,0 0 0,-1 1 16,0-3-16,-1 1 16,-1 0-16,1 0 15,-1 1-15,1-1 0,-2 2 16,2-1-16,0 1 16,0 0-16,-1 0 15,-1-1-15,1 2 16,-1 0-16,-2 1 0,-1-1 15,1 1-15,-1-1 16,-1 1-16,1-1 16,-1 1-16,1 2 0,-1-1 15,1 0-15,-1 0 16,0 1-16,-1 0 16,0-2-16,-1 0 0,-1 0 15,-1-1-15,-1 0 16,0 0-16,-1 1 0,1 1 15,-1 0-15,0 0 16,-1 0-16,0 2 16,-1-2-16,1-1 0,-3-1 15,0-1-15,-1-2 16,1 0-16,-1 0 16,0 0-16,1 2 0,1 0 15,0 1-15,0 2 16,2 0-16,-2 0 15,-1 1-15,1-2 0,0 0 16,-1-1-16,-1 0 16,0 0-16,0-2 15,0 1-15,0 0 0,0 0 16,0 0-16,1 0 16,-1 1-16,3-1 15,-1 3-15,1-3 0,0 1 16,-2 0-16,1-1 15,-2-1-15,0-1 0,-1 0 16,1 1-16,0 1 16,1 0-16,0-1 15,0 1-15,0 1 0,0-1 16,0 0-16,1 1 16,-2-2-16,0 0 15,-1 0-15,-1-1 0,-1-1 16,2 3-16,0-1 15,0 1-15,1 1 16,0-2-16,3 2 0,-2 1 16,3 1-16,1-1 15,1 0-15,0 0 16,1 0-16,2-1 0,0 1 16,0-1-16,2 1 15,-1 1-15,2 0 16,0 0-16,0 2 0,3-1 15,-2 0-15,3 1 16,-1-1-16,2 0 16,-2-1-16,1 0 0,-2 0 15,1 0-15,0-1 16,-2 1-16,-1 0 16,2 1-16,-2 1 0,1 1 15,-1 1-15,0-1 16,1 3-16,-2 0 15,1 2-15,1 0 0,-1 1 16,0 0-16,1 1 16,-1-1-16,0 2 15,2-3-15,-1 0 0,0-1 16,-1-1-16,0-2 16,1-2-16,-3-1 15,0-1-15,0-1 0,0 0 16,-1 0-16,0-1 15,1 0-15,0 2 0,2-1 16,-1 0-16,1 0 16,-1-2-16,3 0 15,-1-5-15,2 0 0,0 0 16,-1 0-16,0 1 16,1 0-16,0 2 15,2-1-15,0 3 16,0 0-16,1 0 0,0-2 15,0 2-15,0-1 16,-1 1-16,-1 0 16,-1-2-16,2 1 0,-1 1 15,1-1-15,1 2 16,0 1-16,4 2 0,0 2 16,4 2-16,0 1 15,0 1-15,-1 0 16,2 3-16,-1-1 0,1 1 15,-2 0-15,0 2 16,0 0-16,0 1 16,0 1-16,1 0 0,1 1 15,-2-2-15,-1 2 16,1-1-16,-2 0 0,1 2 16,0 0-16,-2 2 15,-1 2-15,-1 3 16,-1 0-16,0 2 15,1 2-15,-3 0 0,0 1 16,-1 2-16,0-2 16,-1-1-16,1-2 15,1 1-15,0 0 0,-2 0 16,2 2-16,-1-1 16,1 1-16,1 0 0,-1 1 15,0-1-15,1 0 16,-1 1-16,0-2 15,-2-1-15,-1-3 0,-1-3 16,-1-1-16,0-2 16,1 1-16,-1-1 15,1 1-15,1-1 0,0 1 16,2-1-16,1 1 16,0 0-16,0 0 15,1-2-15,-2-1 0,1 1 16,0-1-16,1-1 15,0-2-15,1 1 16,1-3-16,0 0 0,2-1 16,-1-1-16,0-1 15,-1-1-15,2 0 16,-2-1-16,1 0 0,0 0 16,2-2-16,-1 1 15,1-1-15,-1 0 16,0-1-16,2 2 0,-2-2 15,2-1-15,-1 2 16,1-2-16,-1 1 16,0 1-16,0 0 0,0 1 15,0-2-15,2 2 16,1-2-16,-1 0 16,0-1-16,0 0 0,-3 0 15,0 1-15,1-1 16,-2 0-16,0 1 15,2-1-15,-2 0 0,3 1 16,-2-2-16,-1 1 16,1 0-16,-1 2 15,0-1-15,2 2 0,-1-1 16,0 1-16,2 0 16,-1 1-16,1 0 0,-1 0 15,2 1-15,0-1 16,0 1-16,0-1 15,1 1-15,-1 0 0,-1 0 16,0-1-16,-1 0 16,1 1-16,-1-1 15,1-1-15,-2 0 0,2 0 16,-1 0-16,1-2 16,-2 2-16,3 0 15,-2 1-15,2 1 0,1 2 16,-1 0-16,1 2 15,0 0-15,0 1 16,-1-2-16,5 0 0,-2 0 16,2-2-16,-3-1 15,-1 0-15,-1 0 16,-1 1-16,-2 0 0,3 0 16,-1 0-16,3-1 15,-2-1-15,1 0 16,-4 0-16,0-1 0,1 1 15,-3 0-15,2-1 16,2 2-16,1-1 16,0 0-16,1 1 0,0-1 15,-2 1-15,0-1 16,-1 2-16,-1 1 16,-1-1-16,-3 0 0,-1 0 15,-3 0-15,-2 0 16,0-2-16</inkml:trace>
  <inkml:trace contextRef="#ctx0" brushRef="#br0" timeOffset="213017.66">20284 8455 0,'0'13'0,"0"8"15,0-2-15,1-1 16,0 4-16,0 4 16,-1 2-16,-2 3 0,-2 5 15,-1 0-15,-2-1 16,0 6-16,3-1 16,-3-1-16,4-3 0,-1-4 15,1 0-15,1-3 16,0 2-16,2-7 15,0 0-15,-4-3 0,2-2 16,-1-4-16,2 0 16,-2-5-16,1 0 15,0-2-15,1-3 0,-1 0 16,-1-1-16,1 0 16,0-2-16,1-1 0,0-1 15,1-1-15,1-2 16</inkml:trace>
  <inkml:trace contextRef="#ctx0" brushRef="#br0" timeOffset="214095.62">20392 8996 0,'0'0'0,"-8"6"0,0 2 16,2 2-16,-1 2 16,2 1-16,2 1 15,1 2-15,1 5 0,-2 0 16,1 2-16,1-2 15,0 0-15,1-1 16,-1 0-16,-1-1 0,-1-4 16,1-1-16,0-4 15,0-3-15,1-2 16,0-3-16,-1-2 0,4-3 16,-1-4-16,0-3 15,2-4-15,0-3 16,6-11-16,0-4 0,2-1 15,5-2-15,1 3 16,-1 2-16,1 0 16,1 2-16,-1 3 0,-1 6 15,-2 3-15,2 2 16,-4 4-16,1 0 0,1 1 16,-2 4-16,-1 1 15,1 1-15,-2 3 16,0 2-16,0 3 15,-1 1-15,0 4 0,-2 2 16,0 1-16,0 4 16,-3 1-16,1 1 0,-1 1 15,1 1 1,-3-1-16,0-1 0,0-1 16,-1-1-16,1-1 0,-1-1 15,-1 1-15,0-3 16,1 0-16,-1 0 15,1-2-15,1-2 0,0-1 16,2-1-16,1 0 16,3-2-16,1-1 15,2-3-15,5-3 0,2-3 16</inkml:trace>
  <inkml:trace contextRef="#ctx0" brushRef="#br0" timeOffset="-214402.17">21476 8469 0,'0'0'16,"0"0"-16,0 0 16,0 0-16,0 0 0,0 0 15,2 12-15,0 2 16,1 7-16,3 7 0,-1 9 15,0 1-15,-1 3 16,1-2-16,-2 1 16,-3-2-16,0 1 0,0-2 15,2 1-15,-1-2 16,1-4-16,0 1 16,0-1-16,0-2 15,1-1-15,0-2 0,-1-3 16,1-4-16,-3-7 15,2-2-15,-2-4 0,1 0 16,0-3-16,1-1 16,0 0-16,3-2 15,-1-3-15,4-3 0,0-3 16,0-1-16,-1-2 16,4-2-16,0-5 15,1-1-15,1-3 0,1-1 16,0-3-16,-1 2 15,-1 2-15,0 3 16,-2 2-16,0 3 0,0 3 16,0 2-16,-2 3 15,0 1-15,0 3 16,0 2-16,-1 3 0,4 3 16,-1 3-16,1 2 15,-1 5-15,1 4 16,-3 2-16,1 2 0,-1-1 15,0 2-15,1-4 16,0-2-16,-1-4 16,-1-2-16,1-2 0,-1-2 15,0 0-15,0-4 16,1 0-16,-2-2 16,2-1-16,-2-1 0,1-3 15,0-1-15,0-3 16,0-3-16,2-5 0,-1-4 15,-1-2-15,1-4 16,3-6-16,-1-2 16,-1-3-16,1-5 15,0-1-15,-1-2 0,1 1 16,0-3-16,2-1 16,-1 4-16,-2 1 0,2 1 15,3 6-15,0 5 16,-1 3-16,-3 5 15,-2 4-15,-2 3 16,-1 5-16,-1 0 0,-2 3 16,-1 2-16,1 1 15,0 3-15,2 2 0,-2 1 16</inkml:trace>
  <inkml:trace contextRef="#ctx0" brushRef="#br0" timeOffset="-212227.44">22429 8983 0,'0'0'16,"0"0"-16,0 0 0,-8-10 15,-1 0-15,-1-2 16,-4 0-16,-1 1 16,2 1-16,-4 1 0,3 1 15,0 4-15,1 1 16,1 3-16,-1 4 15,1 1-15,-1 3 0,0 1 16,0 2-16,2 2 16,1 0-16,0 3 0,0 2 15,1-1-15,2 2 16,1-1-16,2-1 16,-1 0-16,3 0 15,0-2-15,2 1 0,2-1 16,3 0-16,1-2 15,2 0-15,2-4 16,1-2-16,2-1 0,3-3 16,3-3-16,0-3 15,2-1-15,1-4 0,0-3 16,1-4-16,-1-1 16,-1-6-16,-3-1 15,-1-4-15,-3-5 0,-1 6 16,-4 2-16,-3 9 15,-1 1-15,-2 3 16,-2 4-16,0 3 0,0 0 16,-1 2-16,0 3 15,-1 2-15,0 2 16,-1 4-16,0 1 0,-1 1 16,3-11-16,-6 36 15,2-14-15,3 1 16,0-1-16,1-2 0,1 1 15,2-4-15,-1-3 16,1-3-16,2-2 0,1 0 16,2-3-16,0 1 15,1-2-15,0-2 16,2-2-16,0-3 0,5-3 16,2-3-16,1 0 15,0-4-15,3-4 16,0-6-16,2-7 0,1-9 15,-6 0-15,-3 5 16,-1-8-16,-1-10 16,-2-7-16,-3 7 15,1 18-15,0-10 0,0-6 16,2 13-16,-3 2 16,-7 12-16,1-5 15,0-1-15,4 4 0,-3 7 16,-2 7-16,0 2 15,-2 5-15,1-1 0,-1 1 16,1 2-16,-1 2 16,-1 4-16,0 0 15,1-4-15,-3 25 0,-1 1 16,0 6-16,-1 9 16,-2 22-16,1-18 15,-2-3-15,-1 1 0,0-6 16,3-5-16,-1 5 15,-2-4-15,0-1 16,2-10-16,2-4 0,-1 1 16,4-1-16,-1 6 15,3-2-15,0 0 16,1-8-16,1 0 0,-1-4 16,1-1-16,2-1 15,-1 0-15,4 0 16,2-1-16,3-1 0,4-1 15,1-1-15,2-2 16,3-3-16,-1-3 0,3-4 16,2-3-16,0-3 15,2-2-15,0-4 16,0-5-16,1-2 16,-5 1-16,2-2 0,-3 0 15,-3 2-15,-6 2 16,-4 5-16,-7 7 0,-2 1 15,-1 2-15,-1 2 16,-1 0-16,-1 2 16,-3 1-16,-2 2 0,0 2 15,-3 3-15,1 3 16,-2 1-16,0 4 16,-1 1-16,-1 4 15,2 2-15,0-1 0,3-2 16,3 0-16,1-1 15,2-2-15,0 1 0,0 1 16,2 0-16,3 0 16,2 1-16,1-2 15,3 0-15,1-3 0,1-2 16,1-1-16,1-2 16,1-1-16,1-2 15,4-3-15,1-2 0,1-4 16,-1-1-16,0-4 15,3-2-15,0-1 16,-1-3-16,-1-3 0,3-5 16,-3-1-16,0 2 15,-1-2-15,0 4 16,1 1-16,0 3 0,1 2 16,-2 2-16,0 0 15,0 2-15,-1 1 16,-1 2-16,-2 1 0,-1 2 15,-5 2-15,-3-1 16,0 2-16,-4 2 0,1 0 16,-2 1-16,-2 1 15,-2 3-15,-2 2 16,-4 1-16,-1 2 0,-4 0 16,-2 3-16,-3 1 15,0 1-15,2-1 16,0-2-16,1 2 0,2-1 15,3-2-15,2-1 16,2 0-16,2-3 16,1 0-16,2 1 0,1-3 15,1 2-15,2-3 16,1 0-16,1 1 16,2-3-16,2 0 15,1 0-15,4-2 0,-1-1 16,6-3-16,-2 0 15,3-2-15,-1 0 0,1 0 16,4-2-16,0 0 16,1 2-16,-1 1 15,0 3-15,0 3 0,-3 1 16,-2 4-16,-5 0 16,1 4-16,-4 1 15,-1 3-15,-4-2 0,0 1 16,-2 0-16,-1 1 15,-2 0-15,0 0 16,-2 2-16,-1-2 0,-2 1 16,1-2-16,-2-1 15,-2 0-15,0-1 16,-2-1-16,-2 1 0,-1-3 16,-1-4-16,-1 0 15,0-7-15,-1-2 16,-2-4-16,-3-4 0,2-2 15,0 1-15,0 0 16</inkml:trace>
  <inkml:trace contextRef="#ctx0" brushRef="#br0" timeOffset="-202909.14">24136 9194 0,'0'0'16,"0"0"-16,0 0 16,0 0-16,0 0 15,0 0-15,0 0 0,0 0 16,0 0-16,0 0 16,0 0-16,0 0 15,0 0-15,0 0 0,0 0 16,0 0-16,0 0 15,0 0-15,0 0 0,-3 0 16,-2-1-16,1 0 16,1-2-16,1 2 15,1 1-15,1-1 0,0 0 16,0 0-16,0 0 16,1 0-16,-1 1 15,5-1-15,-2 1 0,0-2 16,1 2-16,-2-1 15,0 1-15,-1 1 16,0-1-16,-1 2 16,1-1-16,-2 0 0,0 0 15,0 1-15,-1-1 16,-1 0-16,0 0 0,1 1 16,0-2-16,1 1 15,0-1-15,0 1 16,1-1-16,1 0 0,0 0 15,0 1-15,0 0 16,0 0-16,1 0 16,-2 0-16,1 2 0,-1-2 15,0 1-15,-1-1 16,0-1-16,0 0 0,0 0 16,-1-1-16,0 0 15,-1-1-15,1-2 16,0 1-16,1 1 15,0-2-15,1 1 0,0 1 16,0 1-16,1 0 16,-1 1-16,2 0 15,-1 1-15,1 0 0,-1 1 16,1 0-16,0 0 16,-1 1-16,-1-2 15,1 1-15,-1-1 0,0 0 16,0 0-16,-1-1 15,0 2-15,-1-2 0,0 0 16,0 1-16,0 0 16,0 0-16,-2 0 15,-1 1-15,-3 2 0,1-1 16,4-2-16,1 0 16,-1-1-16,2 0 15,0-1-15,1 0 0,0-1 16,0 1-16,1-2 15,0 1-15,1-1 16,0 1-16,-1-2 16,1 2-16,0-1 0,1 0 15,-1 1-15,1-1 16,-1 1-16,1-1 0,0 1 16,0 0-16,1 1 15,-1-2-15,0 2 16,2-1-16,0 1 0,0 0 15,0 0-15,1 0 16,1 1-16,1 1 16,-1-1-16,2 2 0,1 1 15,2 1-15,-2 2 16,1 3-16,0 3 16,-2 1-16,-2 3 0,-4 0 15,-2 2-15,-5 5 16,-8-3-16,-1-1 0,-4-2 15,-2 1-15,-1-4 16,1-5-16,1-1 16,0-2-16,2 0 15,0-2-15,4-1 0</inkml:trace>
  <inkml:trace contextRef="#ctx0" brushRef="#br0" timeOffset="-195744.28">25014 8906 0,'0'0'16,"0"0"-16,0 0 16,0 0-16,0 0 0,0 0 15,0 0-15,0 12 16,-1 1-16,2 3 0,0 3 16,0 1-16,1-2 15,1 3-15,-1-1 16,-1 1-16,0 3 15,-1-2-15,0-2 0,-1-1 16,-1-3-16,-1 0 16,1-4-16,0-2 0,1-3 15,-1-2-15,2-1 16,-2-3-16,2 0 16,-1-2-16,1-3 0,1-1 15,-1-2-15,2-2 16,0-2-16,0-2 15,1-4-15,3-5 0,0-1 16,1 0-16,3-1 16,2 2-16,4-6 15,2 1-15,-3 5 0,0 3 16,2 2-16,0 4 16,1 2-16,1 2 15,-2 4-15,-2 4 0,-1 3 16,0 4-16,-2 3 15,0 3-15,-2 1 16,-4 4-16,-1 4 0,-3 0 16,-2-1-16,-2 0 15,0-1-15,-1-4 16,2 0-16,1-2 0,0-3 16,0-1-16,1-1 15,0-1-15,2-4 16,0-1-16,0-2 0,3-2 15,1-3-15,0-3 16,5-3-16,-2-3 0,1-1 16,0-4-1,1-4-15,3-5 0,-3 3 16,2 1-16,0 3 16,2 1-16,-2 5 0,2 3 15,-2 3-15,-1 3 16,1 4-16,0 2 15,-1 2-15,-1 3 0,-2 3 16,-1 1-16,-2 1 16,0 1-16,-3 2 0,1 2 15,-1 2-15,-2 2 16,0 0-16,-3-2 16,0 1-16,0-1 0,-1-1 15,1-1-15,1 0 16,0 1-16,0-1 15,3 0-15,-1-2 0,2 0 16,1-1-16,1-3 16,-1-2-16,3-1 15,0-2-15,2 0 0,0-4 16,3-1-16,-2-3 16,0-1-16,0-2 15,-1-2-15,0-1 0,0-3 16,-1-3-16,-2-1 15,-3-2-15,1 0 16,-1-4-16,1 0 0,-1 1 16,4 1-16,1 1 15,4-1-15,3 3 16,3 1-16,3 1 0,1 3 16,-1 3-16,-1 3 15,4 5-15,0 3 16,1 2-16,-4 1 0,-4 0 15,-3 0-15,-4-1 16,-4-2-16,-3 0 16,-2 0-16,0-1 0,-4 1 15,0 1-15,-3-1 16,-4 0-16,-2 1 16,-5 0-16,-6 3 0,-2-1 15,0 2-15,0 0 16,-1 2-16,1 2 15,4 1-15,3 1 0,1 1 16,2 2-16,0-1 16,3 2-16,0-1 0,3 1 15,3 1-15,0 1 16,2-2-16,3 0 16,1 0-16,2-2 0,5 1 15,2-2-15,5-1 16,0 0-16,3-3 15,2-2-15,4-3 0,0-3 16,2-5-16,2-1 16,-1-3-16,-4-2 15,-1-3-15,-3-4 16,-4-1-16,0-3 0,1-6 16,1-3-16,-2 3 15,-1 0-15,0 4 0,-2 0 16,1 2-16,0 1 15,-3 6-15,-3 3 16,1 4-16,-2 1 0,-3 3 16,1-1-16,-3 3 15,-1 1-15,0-1 16,0 1-16,0 0 0,-1 0 16,-2 2-16,-7 8 15,-4 7-15,-7 5 16,12-9-16,1-2 0,1-2 15,4 0-15,0-2 16,5-3-16,1 0 0,3 0 16,2-2-16,5-1 15,2-1-15,3-2 16,2-1-16,3-2 16,0 0-16,8-4 0,-5-1 15,-1 1-15,-2 1 16,-3 1-16,-1 3 15,-3 0-15,-3 2 0,-4 2 16,-2 1-16,-3 2 16,0 2-16,-2 1 0,-2 1 15,-1 2-15,-1 1 16,-3 2-16,1 0 16,-1-1-16,0 1 0,-1 1 15,2-2-15,0-1 16,2 1-16,1-1 15,0 2-15,1 2 0,-1 0 16,1 2-16,-1-2 16,1 0-16,-2-1 15,0-2-15,1 1 0,-2-4 16,-2 3-16,0-3 16,-3 0-16,-1 0 15,-1 0-15,-2-1 0,-1-1 16,0 0-16,1-1 15,0 0-15,4-1 16,1-1-16,1-1 0,2-1 16,3 0-16,1-1 15,4-1-15,4-1 16,2-2-16,4-1 0,1-3 16,4-1-16,3-2 15,9-6-15,2-1 16,2-1-16,6-6 0,-2-3 15,-4-4-15,-3-2 16,-7-6-16,0-8 0,0 3 16,-6-3-16,-1-1 15,-3 2-15,0 2 16,-3 4-16,0 4 0,-1 8 16,-4 4-16,2 3 15,-1 6-15,-3 2 16,-4-1-16,-1 4 15,-1 2-15,-1 4 0,1 0 16,-2 4-16,0 2 16,-3 6-16,0 4 0,1 5 15,-14 32-15,6-3 16,-2 5-16,-2 10 16,-1-1-16,-1 1 0,7-18 15,4-12-15,5-4 16,-2-2-16,3 4 15,0-4-15,2-3 0,3-4 16,2 0-16,0-2 16,3 1-16,2-4 15,0 0-15,4-2 0,-1-1 16,2-3-16,0-3 16,2-3-16,1-4 15,0-6-15,-1-7 0,-3-7 16</inkml:trace>
  <inkml:trace contextRef="#ctx0" brushRef="#br0" timeOffset="-195564.09">26691 8946 0,'24'-2'0,"40"-3"15,-32 5-15,3-4 16,-9-1-16,0-4 16</inkml:trace>
  <inkml:trace contextRef="#ctx0" brushRef="#br0" timeOffset="-192259.97">28005 8980 0,'0'0'15,"0"0"-15,1 11 0,-1 2 16,0 4-16,0 5 16,-1 6-16,1 4 15,0 6-15,0 0 0,-3-1 16,-1 2-16,0 3 15,-2-10-15,1 3 16,0-4-16,0-5 16,0-3-16,-2-5 0,1-2 15,1-6-15,0-1 16,1-4-16,3-3 0,0-2 16,0-3-16,2-5 15,1-4-15,2-6 16,-1-4-16,4-7 0,4-13 15,1-2-15,2-3 16,3-10-16,1 5 16,4-7-16,0 6 0,-1 15 15,3 5-15,-1 3 16,-1 9-16,3 3 16,-1 0-16,-1 7 0,-4 6 15,0 3-15,2 4 16,2 4-16,2 4 15,-3 5-15,-5 2 0,-6 1 16,-3 2-16,-2 2 16,-5-1-16,-2 0 15,-4-2-15,-5 1 0,-4-1 16,-5 2-16,-6 0 16,-3-1-16,1-3 15,-4 0-15,0-1 0,7-3 16,4 0-16,4-5 15,-2 1-15,1-1 0,2 0 16,2-1-16,2-3 16,3 1-16,1-2 15,4-1-15,1 1 16,1-1-16,2-1 0,1 1 16,4 0-16,1-1 15,3 1-15,3-2 0,2 1 16,7-1-16,2 0 15,2-1-15,4-1 16,10 0-16,0-2 16,-4-1-16,3-4 0,4-3 15,-3-1-15,-2-5 16,-4-3-16,-4-3 0,-4 1 16,0-1-16,-3-4 15,0 0-15,-8 3 16,-6 3-16,1 0 0,-4 4 15,-6 3-15,-2 1 16,-2 2-16,-1 3 16,-3 1-16,-2 1 0,-2 4 15,-3 2-15,1 3 16,-4 5-16,2 3 16,-1 4-16,0 5 0,-2 4 15,3 0-15,1 2 16,3-1-16,4-1 15,3 1-15,2 0 0,2-3 16,4-1-16,1-1 16,3-1-16,2-1 15,1-3-15,2 0 0,4-3 16,2-2-16,2-1 16,2-3-16,1-1 15,1-6-15,3-2 0,-3-5 16,-1-3-16,-4-5 15,-3-3-15,1-4 0,-2-2 16,-3-1-16,-2-2 16,-2-1-16,-2 4 15,2 1-15,1 4 16,2 1-16,2 1 0,3 2 16,0 3-16,3 1 15,1 3-15,5 3 16,-1 1-16,3 4 0,2 1 15,-1 2-15,-1 1 16,-7 0-16,-5 0 16,-11-2-16,-2 2 0,-1-2 15,-2-2-15,0 2 16,-1 2-16,-17-1 16,3-1-16,-11 1 0,1 2 15,-2 2-15,1-1 16,1 4-16,4 3 0,0 0 15,0 3-15,2 0 16,1 2-16,2 1 16,5-3-16,2 2 0,3-1 15,3 2-15,2 0 16,2 0-16,2-1 16,2-1-16,3-1 0,1 1 15,4-2-15,1 1 16,1-1-16,3-2 15,1-2-15,2-2 0,1-4 16,1 0-16,2-6 16,-1-2-16,-3-5 15,2-4-15,-2-5 0,-2-3 16,-3 0-16,-1-2 16,-1-3-16,-3 2 15,-3 0-15,-5 4 0,-2 2 16,0 1-16,-1 3 15,-1 2-15,-1 2 16,2 3-16,1 0 0,-1 2 16,2 1-16,1 1 15,1 0-15,2 2 0,2 1 16,3 0-16,5 0 16,1 0-16,2-1 15,0 4-15,0-2 0,1 2 16,-2-1-16,-4 2 15,-4 2-15,0 1 16,-2 3-16,-4 4 16,-1 1-16,-1 5 0,-3 4 15,-2 3-15,-4 4 16,0 2-16,-2 0 16,-1 4-16,1-3 0,0 0 15,0-2-15,0 1 16,2 2-16,1-1 0,-1 1 15,0-3-15,3-3 16,2-4-16,0-5 16,1-8-16,0-5 0,1 0 15,0-5-15,1-1 16,0-2-16,1-5 16,0-3-16,0-5 0,2-6 15,3-3-15,4-15 16,1-5-16,5-4 15,9-29-15,-2 26 0,1-3 16,-1 12-16,-4 9 16,-4 5-16,5 2 15,5 2-15,3 0 0,-2 5 16,4 4-16,4 4 16,-3 4-16,-5 5 15,-6 4-15,3 3 0,-6 1 16,2 2-16,-5 3 15,-3 2-15,-3 3 16,-4 2-16,-5 1 0,-4 2 16,-5 1-16,-5-2 15,-2 1-15,-3-1 16,-1-2-16,-1-1 0,-2-2 16,0-2-16,-4 0 15,2-2-15,0 0 16,2-1-16,6-1 0,2-1 15,3-1-15,2-2 16,2 0-16,1-1 0,5 0 16,0 0-16,5 1 15,1-2-15,5 0 16,2 0-16,4-1 16,3 0-16,13-1 0,3-1 15,3-3-15,9-5 16,0-3-16,0-6 0,1-3 15,-4-6-15,-5-5 16,-8-1-16,-1-5 16,-1 0-16,0-1 0,-1-2 15,-4-4-15,-2 1 16,2-2-16,-6-1 16,0 1-16,-5 5 0,0 6 15,-1 1-15,-5 2 16,0 4-16,2 3 15,-1 6-15,-3 2 0,-1 3 16,1 2-16,-1 2 16,0 2-16,-2 2 15,0 4-15,-2 1 0,-3 4 16,1 2-16,-2 4 16,-3 6-16,-3 10 15,0 4-15,-3 6 0,-10 30 16,8-21-16,1 1 15,-2 7-15,3-6 16,4-3-16,0 1 0,3-8 16,1-7-16,2-3 15,2-6-15,2-2 0,1-1 16,0-3-16,1 0 16,-1-3-16,2-2 15,-1 1-15,3 0 16,0-3-16,2 0 0,2-1 15,1-1-15,2-2 16,0-2-16,2-1 16,2-2-16,3-1 0,4-5 15,1 0-15,3-1 16,0-1-16,3-4 0,1 0 16,-2-1-16,-1-1 15,0-2-15,-2-1 16,-1 1-16,-6 0 0,-1-1 15,-4 3-15,-4 1 16,-4 2-16,-3 3 16,-2-1-16,-3 2 0,-1 1 15,-3 3-15,-3 0 16,-2 4-16,-4 5 16,-3 4-16,1 2 0,-2 4 15,-1 7-15,3-2 16,5 0-16,4-2 15,3-1-15,4-1 0,2 1 16,2-1-16,5-2 16,4 0-16,5-2 15,3 0-15,4 2 0,3-3 16,2-1-16,3-2 16,8-4-16,-3-1 15</inkml:trace>
  <inkml:trace contextRef="#ctx0" brushRef="#br0" timeOffset="-190390.31">31122 9249 0,'13'-6'0,"6"-2"16,2-3-16,0-2 0,1-3 15,-1-2-15,0 0 16,-1-2-16,3-4 16,0-4-16,0-3 0,1-8 15,1-3-15,4-8 16,-5-2-16,-4 5 16,-2 0-16,-2-2 0,2 0 15,-3 1-15,-1 6 16,-1 3-16,-1 2 15,-1 3-15,-2 2 0,2-3 16,-1 3-16,-1 4 16,-2 3-16,-2 6 15,0 6-15,-1 2 0,-1 4 16,0 1-16,-2 3 16,1 2-16,-2 1 15,0 4-15,0 4 0,-3 6 16,0 4-16,-4 13 15,-10 27-15,4-12 16,-3 4-16,-2 0 0,2 2 16,0-6-16,1-2 15,2-5-15,0 0 0,0 0 16,3-3-16,0-2 16,2-4-16,1-2 15,1-4-15,0-4 0,2-3 16,-2 3-16,2-2 15,-2 1-15,3 0 16,0-2-16,0 0 0,3-2 16,0 0-16,3-2 15,-1-3-15,1 0 16,3-1-16,-2-1 0,2 0 16,0-3-16,1-1 15,0-1-15,2-2 16,0 0-16,2-3 0,1 0 15,1-3-15,1 0 16,-1-2-16,5-4 16,-1-2-16,2-4 0,-2-1 15,2-4-15,0-3 16,-1-1-16,-5 2 16,-1-1-16,-2 2 0,0 3 15,-2 3-15,-1 3 16,0 3-16,-4 2 15,-1 4-15,0 0 0,0 2 16,-4 3-16,1 1 16,-2 4-16,-1 1 15,2-5-15,2-1 0,-15 27 16,-4 9-16,7-12 16,-1 2-16,1 3 15,2-2-15,3-1 0,3-4 16,1-3-16,3-1 15,2-1-15,1-2 16,3-2-16,0-2 0,3-2 16,2-3-16,2-1 15,0-4-15,2-1 0,0-5 16,4-2-16,2-4 16,1-4-16,0-2 15,-3 0-15,1-3 0,-3-1 16,-2 1-16,-1 0 15,-4 2-15,-1 0 16,-1 0-16,-3 3 16,0 2-16,-3 3 0,0 3 15,-1 2-15,-1 2 16,-1 2-16,-1 2 0,-3 3 16,1 3-16,-3 2 15,1 3-15,-1 4 16,0-1-16,2 2 0,-1 1 15,2 1-15,-1 2 16,5-3-16,0-2 16,2-1-16,1-1 0,1-3 15,2-2-15,-1-2 16,4-3-16,1-2 16,2-3-16,2-3 0,0-4 15,0-2-15,-1-4 16,2 0-16,-2-3 15,-1-1-15,-2 4 0,-1 3 16,0 3-16,-2 3 16,1 4-16,-1 2 15,0 5-15,2 3 0,1 2 16,2 2-16,0 4 16,1 2-16,2 0 15,0-2-15,0-1 0,3-3 16,1-3-16,0-4 15,0-5-15,1-6 0,1-2 16,3-5-16,-2-2 16,2-8-16,0-3 15,-3-3-15,0-2 16,-3 2-16,-3 3 0,-4 5 16,-2 0-16,-5 4 15,-1 5-15,-2 1 16,-2 1-16,-1 4 0,-1 1 15,-1 2-15,-3 2 16,-2 3-16,-1 3 16,-1 3-16,-2 2 0,-2 6 15,0 2-15,0 1 16,2 2-16,3-2 0,1 2 16,4-2-16,3-2 15,3-4-15,4-3 16,3-1-16,2 0 0,4-3 15,3-2-15,5-2 16,4-3-16,3-2 16,5-3-16,-3-3 0,-3-1 15,-7 2-15,-4-1 16,-8 2-16,-6-2 16,-1-1-16,-6-3 0</inkml:trace>
  <inkml:trace contextRef="#ctx0" brushRef="#br0" timeOffset="-190221.01">31984 8604 0,'0'0'15,"0"0"-15,0 0 0,2-9 16</inkml:trace>
  <inkml:trace contextRef="#ctx0" brushRef="#br0" timeOffset="-187770.62">20382 10122 0,'-9'-20'0,"-4"-20"16,-2 29-16,-1-1 16,-5 2-16,3 4 15,-2 1-15,0 2 16,-1 3-16,-3 3 0,2 2 16,-1 1-16,1 3 15,1 2-15,-1 4 16,2 1-16,3-1 0,5 3 15,3 0-15,1 2 16,3 0-16,2 1 0,3-2 16,3 0-16,2-1 15,4 0-15,3-1 16,3-3-16,1-1 0,6-1 16,4-3-16,5 0 15,1-4-15,4-3 16,-4-6-16,6-5 0,-4-4 15,-1-3-15,-5-3 16,1-3-16,-5-4 16,-7 0-16,-3 5 0,-5 0 15,-5 3-15,-2-1 16,-4 5-16,-1-1 16,-3 2-16,1 2 0,-1 2 15,2 1-15,-1 1 16,2 3-16,1 0 15,0 2-15,2 0 0,0 0 16,3 0-16,2 1 16,1 0-16,2-1 15,2 1-15,3 0 0,2 0 16,3 1-16,1 0 16,0 1-16,0 1 0,-2 0 15,0 0-15,0 2 16,-4-1-16,0 1 15,-2 0-15,-3-1 16,-2 3-16,-2 0 0,-3 1 16,-1 3-16,-4 3 15,1-1-15,-1 2 0,-2 4 16,0 0-16,2 1 16,1 0-16,-1-1 15,1 2-15,-2-2 16,1-2-16,-1-3 0,2-4 15,0-2-15,1-3 16,-1-2-16,1-2 0,0-1 16,0-3-16,0-2 15,2-2-15,2-2 16,0-3-16,1-2 0,2-5 16,1 0-16,2-1 15,2 0-15,3 1 16,1-3-16,3 2 0,0 4 15,-2 3-15,2 2 16,-3 2-16,2 3 16,-1 2-16,-2 3 15,3 3-15,-2 1 0,1 3 16,-3 1-16,-2 1 16,-2 1-16,-1 2 0,-3 3 15,-2-1-15,-2 0 16,-1 3-16,-1-2 15,-3 4-15,1-2 0,-2 1 16,3 0-16,-1-2 16,0 0-16,2-2 15,1 0-15,2-1 0,3-2 16,3-2-16,2-4 16</inkml:trace>
  <inkml:trace contextRef="#ctx0" brushRef="#br0" timeOffset="-186217.7">21398 10325 0,'9'-3'16,"0"-2"-16,2 1 0,2-3 16,0 2-16,0-3 15,3 0-15,2-1 16,-1-1-16,-1-1 0,1-4 16,-1 0-16,1-4 15,-1-6-15,2-3 16,1-1-16,-1-5 0,0-4 15,-2-1-15,0-5 16,-2 3-16,1-4 16,-1-2-16,0-2 0,-6 12 15,2 7-15,-1 1 16,0 4-16,-1 7 16,-3 4-16,1 1 0,-2 5 15,-1 0-15,-1 5 16,-1 0-16,-1 3 15,0 1-15,-1 7 0,-2 5 16,-1 3-16,-5 17 16,-9 26-16,6-14 15,-2 11-15,-2-3 0,3-1 16,-1-2-16,8-10 16,0 3-16,3-1 15,3-5-15,-4-1 0,2 1 16,1-1-16,1-4 15,1-5-15,2-10 0,0-9 16,0-3-16,1-2 16,2 0-16,1-1 15,2-2-15,2-3 16,4-6-16,3-2 0,1-5 16,6-11-16,3-6 15,-4-1-15,11-13 0,-4 0 16,2-12-16,-5 1 15,-9 9-15,-2 1 16,-2 3-16,-1 6 0,-1 6 16,-2-1-16,-2 3 15,0 1-15,-3 5 16,-1 5-16,-2 1 0,-2 2 16,1 4-16,-2 3 15,1 4-15,-1 3 16,0 2-16,-1 2 0,-2 3 15,0 5-15,-2 6 16,-1 11-16,-3 6 16,0 5-16,-9 34 0,2-23 15,2 0-15,-2 3 16,-1-7-16,2 3 16,1-4-16,0-3 0,1-7 15,1-4-15,0 2 16,3-3-16,1-5 15,7-8-15,-2-3 0,1-4 16,-1-2-16,2-3 16,0-1-16,0 0 0,2-3 15,-1 1-15,0-1 16,2-3-16,6-11 16,9-20-16,-3 9 0,3 2 15,0-2-15,8-7 16,-1 3-16,-2 3 15,0 3-15,-4 5 0,-4 6 16,-4 5-16,-1 3 16,-1 3-16,-3 4 15,0 0-15,-1 4 0,0 3 16,-3 6-16,-1 2 16,0 2-16,0 2 15,-1 3-15,0 1 0,2-3 16,-1-2-16,1 1 15,1-4-15,0 0 16,1 0-16,0-4 0,1 0 16,3-2-16,2-2 15,1-4-15,5 0 16,2-5-16,4-2 0,-1-3 16,5-3-16,2-5 15,-1-6-15,7-10 16,-5 0-16,-2-2 0,-3-2 15,-6 4-15,-7 7 16,-4 3-16,-4 5 16,-3 3-16,-2 2 0,-2 3 15,-2 1-15,-3 3 16,-3 4-16,-4 3 16,0 5-16,-4 5 0,2 3 15,1 3-15,4 4 16,3-2-16,4 2 15,1 0-15,4-3 0,1 1 16,2-3-16,4-2 16,0-2-16,2-4 0,2-2 15,4-3-15,3-3 16,3-1-16,1-6 16,1-1-16,0-3 0,1-4 15,-4-2-15,-4-2 16,-5-3-16,-5-2 15</inkml:trace>
  <inkml:trace contextRef="#ctx0" brushRef="#br0" timeOffset="-185978.34">21576 9812 0,'18'-3'16,"33"-3"-16,-4 2 0,-2 0 16,-13 3-16,7 2 15,11 0-15,-5-4 16,-8-9-16,-6-8 0</inkml:trace>
  <inkml:trace contextRef="#ctx0" brushRef="#br0" timeOffset="-182798.97">23591 9990 0,'1'-10'0,"-1"2"16,-2 1-16,-3-1 16,-1 1-16,-3 0 15,-1 2-15,-3 1 0,-1 1 16,-1 3-16,1 1 15,-2 4-15,-2 1 16,0 2-16,0 2 0,-3 5 16,2-1-16,1 3 15,4 0-15,-1 3 16,3 2-16,2 1 0,2-1 16,1 1-16,3 0 15,2-1-15,4-2 16,0-1-16,4-1 0,1-2 15,1 0-15,3 0 16,2-3-16,0 0 16,3-4-16,0-3 0,0 0 15,1-3-15,1-3 16,2-1-16,2-4 16,2-2-16,0-2 0,0-3 15,-3-2-15,-1 0 16,-1-3-16,1-3 0,-4-5 15,0 0-15,-3-3 16,-3 4-16,0 3 16,-2 4-16,-1-2 15,0-1-15,2 0 0,0-1 16,3 4-16,-1 3 16,1 1-16,4 5 0,1 3 15,8 1-15,-2 3 16,3 1-16,-1 3 15,-2-1-15,-3 1 0,-2-1 16,-4 1-16,-5-2 16,-3 0-16,0 0 15,-4-1-15,-2 0 16,-2-1-16,-3 0 0,-2 1 16,-4-1-16,0 1 15,-2 0-15,-6 1 0,0 1 16,-2 2-16,-1 1 15,3 2-15,-2 2 16,0 1-16,-1 2 0,0 0 16,2 2-16,1 0 15,2-2-15,2 1 16,3-3-16,2-1 0,2 0 16,2 0-16,2 1 15,0 1-15,2 1 16,2 1-16,0 2 0,1 1 15,4-2-15,-1 0 16,4-1-16,0-2 16,2 0-16,0-3 0,0-2 15,3 0-15,1 0 16,0 0-16,2-1 16,1 0-16,0-3 0,0 0 15,1-2-15,1-2 16,-1-3-16,1-4 0,-2-2 15,-4-1-15,-2-3 16,1 0-16,-2-3 16,0-1-16,-4-1 15,0 1-15,-2-2 0,-1 1 16,-2 1-16,-1 1 16,-1 1-16,-2 1 0,1 2 15,0 1-15,1 5 16,0-1-16,1 2 15,1 0-15,1 3 16,1-1-16,2 3 0,1 0 16,1 0-16,2 0 15,1 2-15,3 0 16,0 0-16,2 0 0,-1 2 16,4-2-16,2 1 15,5 0-15,-1-1 0,2-1 16,-2 1-16,1-1 15,0-1-15,-3 4 16,-2-1-16,-2 0 0,-2 1 16,-3 0-16,-2-1 15,-3 1-15,-2-2 16,-2 1-16,-1-1 0,-2 0 16,-2 0-16,-1 0 15,-3 0-15,-2-1 16,-2 1-16,-1-2 0,-4 2 15,-2-1-15,-2 2 16,-1 1-16,0 0 16,0 1-16,0 2 0,-1 1 15,1 3-15,2 0 16,2 2-16,2 0 16,1 3-16,2-1 0,1 1 15,2-1-15,2 1 16,0-2-16,1 2 0,2 1 15,1-1-15,2 1 16,3 2-16,-2-1 16,3 1-16,1-1 0,1-1 15,1-1-15,1-2 16,1-3-16,0-1 16,1-3-16,1 0 0,1-3 15,-1-1-15,1-3 16,-1 0-16,3-4 15,0-3-15,-1-2 0,2-3 16,-2-3-16,3-3 16,0-4-16,-3 1 15,1-1-15,-1-1 0,-3 1 16,-2 3-16,-2 2 16,-2 3-16,-2 3 15,-1 3-15,0 2 0,-1 4 16,1 0-16,-2 3 15,-2 2-15,0 3 16,0 1-16,0 3 0,0 2 16,-1 3-16,0 4 15,0 1-15,-1 2 16,1 0-16,0 0 0,1 3 16,2-3-16,2-2 15,-1-4-15,1 0 16,0-4-16,0-2 0,3-3 15,-1 0-15,2-4 16,2-1-16,0-3 16,0 0-16,1-2 0,1-2 15,3-3-15,-1-3 16,5-4-16,0-2 16,-1-3-16,1 0 0,2-7 15,-2 1-15,-3-1 16,0 1-16,0 2 0,4 6 15,1 1-15,1 4 16,-1 1-16,-2 2 16,-3 2-16,-2 2 0,-6 4 15,0-1-15,-3 3 16,-3 3-16,0 0 16,-2 3-16,-4 1 0,0 1 15,-4 3-15,-3-2 16,-8 5-16,-1 0 15,1 0-15,1 1 16,1-1-16,1 0 0,4 0 16,5 1-16,3-2 15,0-1-15,4-2 0,0-2 16,3 1-16,1-1 16,4-2-16,0 0 15,3-3-15,1 0 0,4-1 16,1 0-16,2-2 15,8-2-15,-1 0 16,1-1-16,-2 1 0,-2 0 16,1 1-16,-5 1 15,-1 2-15,-2 1 16,-3 2-16,-3 2 0,-2 1 16,0 3-16,-2 3 15,-1 0-15,-5 2 16,-1 1-16,-3 1 0,-1-1 15,-2 0-15,-4 3 16,-1-2-16,-2 0 16,2-2-16,-2-1 0,3-2 15,-1-3-15,2-2 16,2-1-16,1-2 16,3 0-16,2-2 0,1 0 15,-1-1-15,3 0 16,2 0-16,1 0 0,2-1 15,1 1-15,3 0 16,1 0-16,3 1 16,3-1-16,6 0 0,5-1 15,-2-3-15,2 0 16,4-5-16,-2-1 16,-2-2-16,-1-3 0,1-4 15,-1-1-15,-3-7 16,-2-8-16,-1-4 15,-2 0-15,-2-8 0,2-1 16,-2-1-16,-5 7 16,-5 0-16,-1 4 15,-2 3-15,3 3 0,-2 3 16,0 3-16,1 8 16,-1 7-16,-2 4 15,1 1-15,-2 3 0,2 0 16,0 3-16,-2 0 15,1 4-15,-1 4 16,0 5-16,-2 5 0,-4 12 16,-3 8-16,-4 11 15,-6 23-15,6-20 16,0 2-16,2-8 0,2-9 16,3-11-16,3-1 15,2-3-15,2 2 16,-2-3-16,1-4 0,-1-3 15,1-3-15,0 3 16,0-3-16,1 2 16,0-1-16,1-2 0,2 0 15,-1-4-15,3 1 16,1-1-16,1-3 16,2-1-16,1-1 0,3-1 15,3-2-15,2 0 16,1-2-16,0-1 0,2-1 15,-3 1-15,-2 0 16,-4 0-16,-2 0 16,-3-1-16,-1-2 0,-4-3 15</inkml:trace>
  <inkml:trace contextRef="#ctx0" brushRef="#br0" timeOffset="-182584.83">25065 9975 0,'9'-3'0,"1"1"15,0 1-15,1 0 0,3 1 16,-2 1-16,4 0 15,2 1-15,2-2 16</inkml:trace>
  <inkml:trace contextRef="#ctx0" brushRef="#br0" timeOffset="-181798.45">25581 10286 0,'0'0'0,"0"0"15,0 0-15,0 0 0,0 0 16</inkml:trace>
  <inkml:trace contextRef="#ctx0" brushRef="#br0" timeOffset="-150180.83">26203 9644 0,'0'0'0,"0"0"15,0 0-15,0 0 16,0 0-16,1 11 0,1 4 16,-1 4-16,1 4 15,1 4-15,1 2 16,-2 8-16,-2 1 0,1 1 16,-1 3-16,-6 10 15,-1-9-15,-3 3 16,-1-1-16,3-11 0,1-8 15,1-9-15,2 1 16,-2 2-16,2-5 16,0-3-16,2-6 0,2-3 15,0-3-15,1-5 16</inkml:trace>
  <inkml:trace contextRef="#ctx0" brushRef="#br0" timeOffset="-149749.96">26639 9529 0,'0'0'15,"0"0"-15,-12-5 0,-7 4 16,-6 2-16,-7 3 16,-5 4-16,-6 1 15,-3 2-15,0 0 0,-6 5 16,-4 3-16,2-3 15,5-6-15,-2-1 16,2 0-16,2 2 0,-2 1 16,2-1-16,3-2 15,1-5-15,8 1 0,5-1 16,10-1-16,6-1 16,5-4-16,0 0 15,2-1-15,2-2 16,2 1-16</inkml:trace>
  <inkml:trace contextRef="#ctx0" brushRef="#br0" timeOffset="-148961.72">26369 9694 0,'0'0'0,"-5"13"0,2 0 15,1 5-15,0 1 16,2 4-16,2 5 15,-2 1-15,1 2 0,-1 2 16,-1 3-16,-3 4 16,1-3-16,0-2 15,-2 3-15,1 1 0,-3-3 16,0-1-16,-1-6 16,2 2-16,0-5 15,1-4-15,1-7 0,2-2 16,0-3-16,-1 0 15,2-3-15,0-1 0,0-3 16,2-2-16,1-3 16,2-3-16,0-1 15,3-4-15,0-3 0,4-6 16,0-4-16,0-2 16,1 0-16,2-7 15,2 1-15,-1 1 16,3 1-16,1 3 0,2 4 15,-2 1-15,-1 3 16,-1 2-16,0 2 16,0 1-16,1 2 0,1 1 15,-1 2-15,1 1 16,-4 5-16,-2 1 0,-1 2 16,-3 4-16,0 0 15,-1 5-15,-1 2 16,-3 1-16,0 1 0,-3 3 15,-2 1-15,-2 2 16,1-2-16,-1 1 16,-1 0-16,1 0 0,-1-1 15,-1-1-15,2-1 16,-2 1-16,2-1 16,0-2-16,-1-1 0,3-2 15,1-1-15,1-2 16,2-3-16,0 1 15,2-3-15,2-2 0,1-2 16</inkml:trace>
  <inkml:trace contextRef="#ctx0" brushRef="#br0" timeOffset="-148648.22">26917 9956 0,'0'0'0,"-7"10"16,2 1-16,-2 2 15,0 6-15,1 1 16,0 3-16,1-2 0,1 2 15,1 2-15,2 1 16,-2-1-16,3-2 16,-1-1-16,0-1 0,1-2 15,-1-2-15,0-4 16,0-1-16,1-5 0,2-4 16,0-3-16</inkml:trace>
  <inkml:trace contextRef="#ctx0" brushRef="#br0" timeOffset="-148243.25">27241 9970 0,'2'-8'16,"-3"0"-16,-4 1 15,-4 1-15,-6 4 0,-5 2 16,0 4-16,0 1 16,3 1-16,2 1 15,4-1-15,6-2 0,1 1 16,4 0-16,4 1 16,2-1-16,4 2 15,3 2-15,5 0 0,2 3 16,10 7-16,-1 0 15,-1 3-15,-4 1 16,0 5-16,-10-1 0,-7-4 16,-7-4-16,-8-2 15,-4 0-15,-6-4 16,-6-2-16,-5-4 0,-7-4 16,5-7-16,5-7 15,6-5-15,3-4 16</inkml:trace>
  <inkml:trace contextRef="#ctx0" brushRef="#br0" timeOffset="-148092.68">26949 9763 0,'0'0'0,"0"0"15,0 0-15,12-2 16,0 0-16</inkml:trace>
  <inkml:trace contextRef="#ctx0" brushRef="#br0" timeOffset="-147494.25">28439 9939 0,'0'0'0,"-6"8"15,-2 2-15,1 2 16,-1 6-16,2 8 0,-1 4 15,3 1-15,-2 1 16,0-1-16,0-4 16,-3-2-16,2-5 0,-1-1 15,3-3-15,0-2 16,2 0-16,2-5 16,1 0-16,2-4 0,0-3 15</inkml:trace>
  <inkml:trace contextRef="#ctx0" brushRef="#br0" timeOffset="-147103.02">28695 9949 0,'0'0'0,"0"0"0,-8-5 16,-3 2-16,-3 3 16,-4 1-16,0 1 15,1 2-15,0-1 16,3 2-16,4 0 0,2 1 16,4 0-16,5 1 15,4 3-15,3 1 16,6 4-16,2 1 0,10 8 15,2 1-15,0-1 16,2 6-16,-7-3 0,-6-3 16,-9-6-16,-7-2 15,-5-1-15,-7-2 16,-6-2-16,-6 1 0,-11-1 16,-2-6-16,1-2 15,1-8-15,4-5 16,6-8-16</inkml:trace>
  <inkml:trace contextRef="#ctx0" brushRef="#br0" timeOffset="-146940.1">28492 9761 0,'0'0'0,"0"0"0,0 0 16,8-4-16,0-1 16</inkml:trace>
  <inkml:trace contextRef="#ctx0" brushRef="#br0" timeOffset="-146145.52">29857 9635 0,'2'20'15,"1"32"-15,-4-8 16,-1 1-16,-2-4 16,-5 2-16,-1 4 0,2-3 15,0-2-15,-1-4 16,1-2-16,-2-2 16,-1-2-16,1 0 0,0-3 15,2-8-15,1-4 16,1-3-16,0-5 15,2-2-15,0-3 0,2 0 16,0-3-16,1-2 16,0-4-16,1-3 0,1-4 15,2-3-15,3-10 16,4-4-16,1-3 16,7-7-16,2 1 0,6 4 15,5 0-15,0 6 16,-2 7-16,1 2 15,0 8-15,3 3 16,1 7-16,1 5 0,-1 4 16,-6 6-16,-5 2 15,-2 6-15,-6 1 16,-6-1-16,-5-1 0,-5-1 16,-3 1-16,-4-2 15,-5 1-15,-7 0 16,-8 2-16,-1-4 0,-10-1 15,-8-2-15,-4 0 16,5-5-16,5-2 0,6-2 16,17-4-16,6-1 15,8-2-15,-5-1 16,3-1-16,4-1 0,1-2 16</inkml:trace>
  <inkml:trace contextRef="#ctx0" brushRef="#br0" timeOffset="-145727.48">30265 10110 0,'19'-5'0,"21"-4"16,-16 2-16,-5-4 15,-1 0-15,-2-3 0,-4-2 16,-1-2-16,-3 3 16,-3-2-16,-4 3 15,-4 2-15,-2 1 0,-4 3 16,-2 3-16,-2 3 16,-2 5-16,-2 2 15,-4 9-15,1 4 0,3 5 16,0 3-16,3 6 15,4-2-15,1 0 16,2-2-16,3-1 0,1-3 16,3-5-16,4-2 15,1 0-15,3-3 16,0-2-16,3-1 0,2-3 16,2-2-16,2-1 15,5-3-15,2-2 16,1-3-16,8-5 0,-2-2 15</inkml:trace>
  <inkml:trace contextRef="#ctx0" brushRef="#br0" timeOffset="-143202.28">30831 9961 0,'-11'-4'0,"-2"0"16,0 4-16,-4 1 15,-3 4-15,-3 4 0,-2 3 16,1 3-16,1-1 15,2 4-15,2 1 0,2 1 16,5 1-16,2 1 16,4-1-16,2 1 15,2-1-15,2 0 0,3-4 16,1-1-16,3 0 16,2-3-16,1-1 0,1 0 15,0-2-15,4-3 16,1 1-16,1-2 15,2-3-15,0-3 16,-1-3-16,0-2 0,0-4 16,0-2-16,-1-4 15,1-3-15,-3-5 16,1 1-16,-3-3 0,1-2 16,-3 0-16,0 1 15,0 1-15,-1 4 0,1 1 16,3 3-16,0 2 15,2 1-15,2 4 16,2 1-16,2 3 0,1 1 16,-1 3-16,-2 2 15,1 4-15,-4 1 16,-4 0-16,-4 0 0,0-1 16,-3 1-16,-3-2 15,-3-1-15,-1 1 16,-3-1-16,-3-2 0,-3 0 15,-4-1-15,-1 1 16,-6-1-16,-2 2 16,-1 1-16,-3 0 0,-1 4 15,2 3-15,3 2 16,3 1-16,3 2 16,0 0-16,4 2 0,3 2 15,1-2-15,4 1 16,2 1-16,2 0 15,2-1-15,2-1 0,3 1 16,0-1-16,1-3 16,2 0-16,2-1 15,3-1-15,1-2 0,2-2 16,1-3-16,0-2 16,2-3-16,1-3 15,1-4-15,-2-3 0,0-4 16,-1-4-16,-1-2 15,-1-4-15,-1-4 16,1 0-16,-5-1 0,-2 0 16,-2 3-16,-2 5 15,-3 7-15,-1 2 16,0 3-16,0 5 0,-2 2 16,-2 3-16,0 2 15,0 2-15,-1 4 0,-1 4 16,-1 1-16,0 3 15,-3 10-15,1-2 16,1 2-16,-1-2 0,4 0 16,-2-1-16,3-2 15,0-2-15,2-1 16,1-3-16,2-2 0,3-2 16,1 0-16,1-6 15,2 1-15,1-4 16,3-1-16,1-3 15,4-4-15,1-3 0,1-4 16,1-5-16,2-5 16,-2-4-16,-1-2 0,0-3 15,-5 1-15,0 2 16,-4 3-16,-1 4 16,-2 4-16,-3 5 0,-2 2 15,-1 4-15,-2 4 16,0 0-16,-1 2 15,-1 1-15,-1 4 0,-3 2 16,1 4-16,-2 4 16,-2 9-16,0 3 15,2 1-15,-1 1 0,0 3 16,3-3-16,0-5 16,3-2-16,2-2 15,2-1-15,1-2 0,3-3 16,1-3-16,1-1 15,1-3-15,1-3 16,0-3-16,2-2 0,1-5 16,1-2-16,3-5 15,2-5-15,-1-5 16,2-5-16,-2-2 0,-3 1 16,-3 4-16,-6 4 15,0 4-15,0 7 0,-3 0 16,0 2-16,-2 3 15,0 2-15,-2 0 16,-1 3-16,0 4 0,-3 0 16,1 2-16,-1 4 15,0 3-15,1 1 16,-3 8-16,2 2 0,-1 0 16,2 0-16,1 1 15,0 0-15,2-2 16,0-2-16,1-2 0,1-2 15,1-1-15,3-3 16,1-1-16,0-4 16,3-1-16,1-4 0,0-3 15,3-4-15,4-5 16,0-4-16,1-5 16,7-12-16,-3-2 0,-1-3 15,2 0-15,-2 2 16,1 6-16,-2 4 15,-4 6-15,-1 0 0,0 3 16,-3 4-16,-2 2 16,0 2-16,-5 2 15,0 2-15,-3 0 0,-3 3 16,0 1-16,-3 3 16,-2 0-16,-2 2 0,-4 0 15,0 3-15,-4 3 16,-1 1-16,0-1 15,1 1-15,2-2 16,3 0-16,3-2 0,0 0 16,2-1-16,3-3 15,3 0-15,3-3 16,4-3-16,2-1 0,2-4 16,5-1-16,0-1 15,5 1-15,0 0 0,7-2 16,-1 5-16,-1 2 15,-3 5-15,1 4 16,0 4-16,-4 0 0,-2 2 16,-6 2-16,-2 1 15,-4 2-15,-5 0 16,-3-1-16,-6 0 0,0-1 16,-5 0-16,-2 0 15,-4-3-15,-1-1 16,-3-2-16,-5 0 0,3-4 15,2 0-15,3-2 16,2-1-16,5 0 16,2-2-16,4 0 0,5-1 15,1 0-15,5-2 16,1-2-16,6 0 16,6-3-16,5-2 0,7-2 15,10-3-15,6-3 16,4-1-16,5-2 15,-1 1-15,2-2 0,-11 0 16,-9 0-16,-7-1 16,-5-2-16,-2 3 15,-3 0-15,-8 2 0,-6 6 16,-2-1-16,-2 4 16,-2 0-16,-2 5 15,-4 0-15,-2 2 0,-2 3 16,-5 2-16,-4 7 15,-1 4-15,-2 5 16,0 7-16,3 2 0,3 2 16,6 2-16,2-2 15,3 0-15,2-5 16,4-1-16,4-3 0,5-4 16,4-4-16,2-2 15,7-2-15,0-4 0,6-3 16,14-3-16,-3-6 15,0-4-15,4-5 16,-5 3-16,-9 1 0,-6 4 16,-7 3-16</inkml:trace>
  <inkml:trace contextRef="#ctx0" brushRef="#br0" timeOffset="-141698.49">20625 11174 0,'-15'-10'16,"-17"-9"-16,7 7 16,0 3-16,1 3 0,-2 3 15,1 4-15,-3 1 16,-1 2-16,0 2 15,3 3-15,0 4 0,4 1 16,0 4-16,2 1 16,1 4-16,4 0 15,2 0-15,4 3 0,5-3 16,4-1-16,4-6 16,3 0-16,3 0 15,1-4-15,4-1 0,0-2 16,7-3-16,2-3 15,4-4-15,1-4 16,0-2-16,5-8 0,3-3 16,-4-3-16,-2-1 15,1-5-15,-2-2 0,-6 3 16,-5 4-16,-9 6 16,-3 3-16,-5 2 15,-1-1-15,-4 1 0,-4 1 16,-3 0-16,-6-2 15,-2 2-15,-1 0 16</inkml:trace>
  <inkml:trace contextRef="#ctx0" brushRef="#br0" timeOffset="-141277.39">21132 10760 0,'-3'-14'0,"-1"-12"16,-10 10-16,-10 6 15,-4 4-15,2 9 0,-1 4 16,0 8-16,1 8 16,2 4-16,5 2 15,5 7-15,0 4 0,4 7 16,4-7-16,-3-5 16,2 12-16,-2 4 15,4-8-15,0-1 0,0-1 16,1 2-16,1-5 15,0-1-15,-1-2 16,3-2-16,-3-1 0,2-3 16,1-2-16,0-9 15,1-4-15,0-5 0,1-4 16,0-10-16,0 5 16,-1-5-16</inkml:trace>
  <inkml:trace contextRef="#ctx0" brushRef="#br0" timeOffset="-141122.04">20834 11193 0,'10'-7'0,"5"-5"0,0 4 16,-2 3-16,8-2 15,1 2-15,1 0 16,0 2-16,-1-2 0</inkml:trace>
  <inkml:trace contextRef="#ctx0" brushRef="#br0" timeOffset="-140554.25">22161 10713 0,'0'0'0,"0"0"0,-2 10 16,0 3-16,-3 5 15,1 6-15,-1 17 0,1 5 16,-2 1-16,2-1 15,0-1-15,0-3 16,1-3-16,-2-9 0,1 0 16,-1-1-16,2-1 15,1-2-15,0-4 16,5-3-16,-2 0 0,2-3 16,2-2-16,0 0 15,3-2-15,1-2 16,1-2-16,2-2 0,3 0 15,-1-4-15,2-2 16,2-4-16,3-4 16,1-2-16,3-6 0,0-3 15,-3-2-15</inkml:trace>
  <inkml:trace contextRef="#ctx0" brushRef="#br0" timeOffset="-140340.59">22095 11004 0,'10'-3'0,"5"0"0,3 2 15,7-2-15,6 1 16,-1-1-16,-1-4 15,-2-3-15,-1-6 16</inkml:trace>
  <inkml:trace contextRef="#ctx0" brushRef="#br0" timeOffset="-139436.42">22468 10649 0,'0'0'15,"0"0"-15,0 0 16,0 0-16,3 16 0,-2 5 16,0 5-16,1 13 15,-1 13-15,0-5 16,-1-8-16,-3 6 16,0 0-16,-3 1 0,-1-6 15,4-19-15,-2 8 16,-1 3-16,0-3 0,-1-4 15,3-4-15,2-6 16,0 0-16,-1-2 16,1 0-16,1-2 0,0-1 15,1-2-15,1-3 16,0-2-16,1-3 0,3-3 16,-1-4-16,3-3 15,2-4-15,1-1 16,2-3-16,7-10 0,0-3 15,0-1-15,6-2 16,-2 3-16,1 5 16,-4 6-16,-1 4 0,-3 5 15,-1 5-15,-2 2 16,1 2-16,-4 2 16,0 2-16,-1 5 0,-2 2 15,-3 3-15,-1 6 16,-3 5-16,-2 3 15,-1-3-15,-1 0 0,2-3 16,1 0-16,1-1 16,3-2-16,3 2 15,0-3-15,1-1 0,1-3 16,2-2-16,4-1 16,0-4-16,5-2 15,4-4-15,1-3 0,4-3 16,4-7-16,-1-2 15,-5-6-15,0-1 16,-6-2-16,-2 0 0,-3-2 16,-5 1-16,-5 5 15,-3 4-15,-3 3 16,-3 1-16,-1 5 0,-2 2 16,-2 1-16,-1 3 15,-2 3-15,0 4 16,-2 4-16,-3 5 0,0 7 15,1 1-15,1 1 16,0 5-16,4-4 16,1 2-16,3 0 0,1-2 15,2-1-15,3-4 16,2-5-16,2 0 16,1-4-16,3-2 0,1-1 15,4-1-15,2-2 16,4-2-16,3-2 15,2-3-15,5-1 0,2-3 16,2 0-16,0 1 16</inkml:trace>
  <inkml:trace contextRef="#ctx0" brushRef="#br0" timeOffset="-136556.65">24293 10576 0,'0'0'0,"0"0"16,0 0-16,0 0 15,0 0-15,0 0 0,2 10 16,-2 0-16,0 1 16,0 1-16,0 0 0,0-2 15,0 6-15,-2 3 16,0 1-16,-1 2 15,-2 2-15,1-3 0,-2 0 16,1 2-16,0 2 16,-1 3-16,-1 1 15,1-1-15,1-2 0,0 1 16,0 0-16,-1 2 16,0 0-16,1-2 15,0-4-15,1 2 0,-1-1 16,-1 1-16,1-2 15,1-1-15,2-4 16,2-1-16,0-1 0,1-3 16,-1 2-16,0-2 15,1 0-15,0 0 16,1-1-16,2-1 0,0-2 16,3 0-16,-1 0 15,2-1-15,1-1 16,2-2-16,3 0 0,2-5 15,2-4-15,0-1 16,-1-5-16,1-5 16,-3-3-16</inkml:trace>
  <inkml:trace contextRef="#ctx0" brushRef="#br0" timeOffset="-136336.46">24209 11113 0,'20'0'0,"16"-1"0,-9-4 16,-1 1-16,-1-3 15,-3 3-15,-2-2 0,-3 2 16,-3-4-16</inkml:trace>
  <inkml:trace contextRef="#ctx0" brushRef="#br0" timeOffset="-134855.5">24494 11207 0,'14'-4'0,"3"0"0,2-1 16,6 0-16,2-2 15,1-1-15,0-1 16,-2-1-16,-4 0 0,-3 1 15,-3-1-15,-5 1 16,-3 1-16,-4-1 16,-1 2-16,-4-2 0,-3 2 15,-4 0-15,-2 2 16,-2 1-16,-4 1 0,-3 2 16,-2 3-16,0 4 15,-1 2-15,3 3 16,-1 3-16,2 3 15,2 0-15,0 2 0,3 1 16,0 0-16,4 1 16,3-1-16,3 2 0,5 0 15,3-1-15,1-3 16,-1-2-16,3-3 16,1-2-16,1 0 15,1-2-15,2 0 0,0-1 16,2-2-16,0-2 15,2-2-15,2-1 0,0-3 16,1-2-16,2-4 16,2-2-16,-1-5 15,6-3-15,0-2 0,-1-1 16,-1-3-16,-2-3 16,-4 1-16,-6 0 15,-4 3-15,-5-1 0,0 4 16,-2 4-16,2 2 15,-2 5-15,-1 1 16,-1 3-16,-2 3 0,1 1 16,-2 1-16,0 2 15,-2 2-15,0 4 16,0 2-16,-2 3 0,2 3 16,0 2-16,0 5 15,1 0-15,1-1 0,0-1 16,0 1-16,1-3 15,-1 0-15,1 0 16,0-4-16,0-1 16,0-3-16,0-5 0,0 0 15,0-4-15,0-2 16,1-2-16,-1-4 0,0-2 16,1-5-16,0-2 15,1-4-15,2-8 16,0-2-16,1-1 15,1-1-15,3 0 0,1 5 16,1 6-16,2 5 16,-2 5-16,1 4 15,-1 2-15,0 3 0,1-1 16,-1 4-16,2 0 16,1 1-16,0 0 0,3 1 15,2-1-15,0 0 16,1-1-16,-1-1 15,0 0-15,-3-2 0,-4 0 16,-2 1-16,-2-2 16,-3 1-16,0 0 15,-2 1-15,-1-1 0,1 2 16,-3 0-16,0 3 16,-2 0-16,2 3 15,-1 2-15,0 2 0,1 2 16,-1 2-16,2 4 15,-1 1-15,1 1 16,2 0-16,-3-2 0,2 0 16,-1-1-16,0-4 15,0-2-15,0-2 16,0-2-16,1-3 0,-2-1 16,1-2-16,-1-2 15,0-2-15,1-3 0,-1 1 16,1-4-16,0-2 15,0-1-15,1-3 16,2-2-16,-1-7 16,2 1-16,-1-1 0,2 0 15,-1 4-15,2-1 16,2 1-16,-1 3 0,1 1 16,1 3-16,1 2 15,0 2-15,2 2 16,2 4-16,0 2 15,4 2-15,0 1 0,0 3 16,-1-1-16,-1-1 16,1 0-16,1 0 0,-1-3 15,1 1-15,-2-2 16,-1 1-16,-1-1 16,-1 0-16,0 1 0,-1 3 15,1 0-15,1 1 16</inkml:trace>
  <inkml:trace contextRef="#ctx0" brushRef="#br0" timeOffset="-133328.72">25931 11144 0,'3'-8'15,"-2"-1"-15,-2-1 0,-1-3 16,-4-1-16,0 4 15,-4-1-15,-2 1 16,-2 1-16,-4 3 0,-2 1 16,0 3-16,-1 1 15,2 4-15,-3 2 16,3 2-16,-3 6 0,1 0 16,2 2-16,1 0 15,-3 5-15,5 0 16,3 1-16,4-3 0,4 0 15,1-1-15,2-1 16,-1-2-16,2-1 0,0-1 16,2 0-16,2-1 15,0 0-15,4 1 16,0-2-16,3-1 0,5-2 16,-1-1-16,3-3 15,0-1-15,1-4 16,0-2-16,-3-4 15,3-3-15,1-5 0,-3 0 16,-1-3-16,-1 0 16,-2-2-16,-2 1 15,0 0-15,-1-1 0,-2 2 16,-3 2-16,1 4 16,-3 4-16,-1 3 0,-1 2 15,0 2-15,-1 3 16,-1 2-16,0 3 15,-2 3-15,0 3 0,0 1 16,-1 7-16,-1 1 16,2-2-16,-1 0 15,3 0-15,1-4 0,1 1 16,2-1-16,2-1 16,0-1-16,2 0 15,-1-3-15,4-1 0,0-2 16,5 0-16,1-2 15,2-2-15,1-3 16,1-1-16,-1-4 0,1-1 16,0-3-16,1-5 15,0-1-15,-2-3 16,-3-2-16,0-4 0,-1 1 16,-4 1-16,0 3 15,-2 5-15,-2 1 0,-1 1 16,-1 1-16,-2 2 15,0 1-15,-2 3 16,0 0-16,-2 3 0,1 2 16,-2 4-16,-1 1 15,0 3-15,-1 1 16,1 1-16,-2 4 0,1 5 16,0 0-16,3 0 15,0 2-15,1-2 16,1 3-16,1-2 0,0-1 15,2-1-15,1-1 16,1-4-16,4-2 16,1-1-16,2-3 15,3-4-15,-1-2 0,3-4 16,0-5-16,1-2 16,0-3-16,3-5 0,1-2 15,-3 0-15,-1-3 16,0-1-16,0-1 15,-3 2-15,-1 1 0,-3 5 16,-1 0-16,-2 6 16,-2 2-16,-2 2 15,-1 4-15,-2 0 0,1 1 16,-4 4-16,0 3 16,-2 2-16,-1 3 15,1 2-15,-1 4 0,-1 6 16,-1 3-16,1-2 15,2 0-15,1-1 16,0-1-16,1-5 0,0-2 16,0-2-16,0-3 15,1-3-15,0-2 16,0-1-16,1-3 0,0-5 16,1-3-16,-1-1 15,1-2-15,2-3 16,0-4-16,3-9 0,1-2 15,5 1-15,0 0 16,5-3-16,-1 5 16,0 4-16,-2 3 0,1 3 15,1 3-15,-2 3 16,1 2-16,-3 3 0,0 2 16,-2 1-16,-1 2 15,-1 3-15,-2 4 16,-1 4-16,1 1 0,-3 5 15,-1 5-15,-1 3 16,-1 0-16,0-2 16,-1 0-16,1-1 0,0-3 15,3-1-15,-1-4 16,1 1-16,1-3 16,1-2-16,0-1 0,2-2 15,1-1-15,3-1 16,2-1-16,0-2 15,3-2-15,0-3 0,2-5 16,1-5-16,-1-4 16</inkml:trace>
  <inkml:trace contextRef="#ctx0" brushRef="#br0" timeOffset="-133089.6">26192 10842 0,'0'0'15,"0"0"-15,0 0 0,0 0 16,0 0-16</inkml:trace>
  <inkml:trace contextRef="#ctx0" brushRef="#br0" timeOffset="-132647.43">27136 11347 0,'0'0'0,"0"0"15,0 0-15,0 0 16,0 0-16,0 0 0,0 0 16,-7-5-16</inkml:trace>
  <inkml:trace contextRef="#ctx0" brushRef="#br0" timeOffset="-71404.46">19432 8922 0,'0'0'0,"0"0"0,0 0 0,0 0 0,0 0 0,0 0 0,0 0 0,0 0 16,-5-5-16,-2 1 16,3 3-16,-2-1 0,1 2 15,1 1-15,1 0 16,0 0-16,0 1 16,2-2-16,2 0 0,2-2 15,1 0-15,4-2 16,0-1-16,1 0 15,1-1-15,0 1 16,1-1-16,-2 1 0,-4 4 16,-1 1-16,-2 1 15,-2 3-15,-1 0 16,1-4-16,-1 0 0,1 0 16,-4 5-16,-1 0 15,-10 8-15,-5 0 16,-2-3-16,12-7 0,1-1 15,0-2-15,3-2 16,4 0-16,3-1 0,-1 4 16,0-1-16,1 0 15,3-1-15,0-1 16,3-1-16,3 2 0,-1 4 16,4 5-16,-6 6 15,-10 0-15,-4-6 16,-1-2-16,1-4 0,1-4 15,-1-3-15,2-1 16,2-3-16,1-3 16,1-1-16,3-1 0,2-1 15,-4 14-15,17-20 16,-6 12-16,-10 9 16,1 0-16,-1-1 0,10-3 15,-2 3-15,2 2 16,-2 3-16,-2 2 15,-6 1-15,-1 2 0,-1 1 16,-4 2-16,-3 2 16,-11 6-16,-2-8 15,0-5-15,11-7 0,1-4 16,2-2-16,5-3 16,3-1-16,1-4 15,4 2-15,2-1 0,2 0 16,1 1-16,0 3 15,0 1-15,-2 4 0,-2 2 16,-1 2-16,-3 2 16,-1 2-16,0 3 15,-2 1-15,0 2 16,-2 0-16,0 0 0</inkml:trace>
  <inkml:trace contextRef="#ctx0" brushRef="#br0" timeOffset="-70165.24">19488 13070 0,'-10'-7'0,"-12"-5"15,17 5-15,1 4 16,2 2-16,-3-2 0,2 2 15,2 0-15,0-1 16,2 1-16,3-1 16,2 0-16,2 0 0,1 1 15,1 0-15,0 0 16,0 1-16,-1 1 16,-3 0-16,-1 2 0,-5-3 15,0 0-15,0 0 16,-2 5-16,-7-2 15,-7-2-15,7-2 0,0-2 16,1-3-16,4 0 16,4-2-16,2 0 15,4-1-15,2 1 0,3 1 16,2 1-16,4 2 16,-3 3-16,-2 5 15,-5 0-15,-1 4 0,-4 1 16,-6 2-16,-5 1 15,-6 3-15,-5-4 16,2-7-16,5-2 0,1-5 16,-1-2-16,4-1 15,2-2-15,1 1 16,3-1-16,3-1 0,2 0 16,1 1-16,4 1 15,3 2-15,1 1 16,1 4-16,-3 3 0,-3 0 15,-2 3-15,-2-1 16,-4 2-16,0 0 0,2-7 16,0 0-16,-1 0 15,-3 5-15,-1-1 16,-2 0-16,0-1 0,-1-2 16,1-2-16,0-1 15,4-1-15,-1-7 16,6-4-16,7 2 0,-4 8 15,2-1-15,0 4 16,-1 0-16,-2 2 16,-1 0-16,-3-1 0,0 0 15,0 0-15</inkml:trace>
  <inkml:trace contextRef="#ctx0" brushRef="#br0" timeOffset="-61136.25">20450 12729 0,'1'-9'0,"0"-11"15,-2 17-15,0 0 16,1 3-16,-1-1 16,1 1-16,-1 1 15,1 2-15,0 1 0,0 2 16,1 2-16,1 0 16,0 4-16,1 0 0,-1 1 15,-1 1-15,0 0 16,-2 3-16,0 2 15,0 0-15,0 4 0,-1-1 16,2 2-16,2 1 16,-1 0-16,1 1 15,-2 0-15,0 0 0,-2-2 16,1 4-16,1-2 16,0-1-16,-3 1 15,3-2-15,0-1 0,0 2 16,0-3-16,1-2 15,2-3-15,-2 2 16,-1 1-16,1 0 0,-1-1 16,0-1-16,-1-1 15,1-2-15,-1 1 16,1-3-16,0 1 0,0-3 16,-1 0-16,1-3 15,-2-1-15,1-3 16,1 2-16,-1-4 0,0 1 15,1-2-15,-1 0 16,1 1-16,-1-2 0,1 0 16,1 1-16,-1 0 15,0-2-15,-1 0 16,1-3-16,1-4 0</inkml:trace>
  <inkml:trace contextRef="#ctx0" brushRef="#br0" timeOffset="-60504.45">21079 12616 0,'0'0'0,"0"0"16,0 0-16,-11-1 0,-4 0 16,0 2-16,-6 1 15,0 1-15,2-1 16,-6 0-16,-7 1 0,-1 1 16,-2-1-16,-1 0 15,5 0-15,-7 0 16,0-2-16,-2 0 0,-3-1 15,3 0-15,2 0 16,-2-1-16,4 0 0,2 0 16,-3-1-16,7-2 15,5 3-15,-2-1 16,-4 0-16,3-2 0,4 2 16,1 1-16,0 0 15,-1 0-15,3-1 16,1 0-16,3 1 0,3 0 15,0 2-15,3 0 16,2 1-16,3-1 16,-1 0-16,2 0 15,2-1-15,1 1 0,2 0 16,0 0-16,4 0 16,1 1-16,3-4 0,0 2 15</inkml:trace>
  <inkml:trace contextRef="#ctx0" brushRef="#br0" timeOffset="-59072.86">20640 12747 0,'0'0'0,"0"0"0,0 0 15,0 0-15,-5 10 16,1 0-16,2 3 0,-1 3 16,0 1-16,2 0 15,0 2-15,1 2 16,1-1-16,1 4 0,2 2 16,-1 0-16,0 0 15,3 5-15,1-1 16,-3-1-16,-2 5 15,-1-1-15,-2-2 0,2 1 16,1-1-16,-2-3 16,1-3-16,-1 0 15,0-5-15,0-5 0,0-1 16,-1 1-16,-1-4 16,2-1-16,0-2 0,0-3 15,-1 1-15,1-3 16,0 0-16,0-1 15,-1-1-15,1-1 0,1-1 16,-1-3-16,0 0 16,0-2-16,0-1 15,-1-2-15,2-3 0,-1 0 16,0-2-16,1-2 16,-1-1-16,2-1 15,-1 0-15,2-1 0,1-1 16,3 0-16,1 1 15,2 1-15,0 1 16,3-1-16,0 1 0,0 2 16,1 2-16,0 3 15,1 1-15,0 2 16,1 3-16,0 0 0,-2 4 16,-2 0-16,1 3 15,-3 1-15,-1 2 16,-3 2-16,0 1 0,-2 1 15,1 1-15,-2 1 16,1 1-16,-2 1 0,0 1 16,-1 0-16,-1 0 15,0 1-15,-1 2 16,0 1-16,0-2 0,0-1 16,-2-1-16,2 1 15,0-1-15,0 0 16,0-1-16,1 1 15,1-2-15,-1 0 0,1-2 16,0-1-16,2-2 16,-2-2-16,2 0 15,0-2-15,2 0 0,0-2 16,3 0-16,0-2 16,1 0-16,2-3 0,1-2 15,1 0-15,0-3 16,5-3-16,0-5 15,0 1-15,1-3 0,2-1 16,-2-2-16,-2 2 16,-2-2-16,-2 4 15,-2-4-15,-2 2 0,-1-1 16,-4 3-16,-1 0 16,-2 1-16,-1 0 15,-3 4-15,0 1 0,-2 1 16,-3 3-16,1 2 15,-2 0-15,-2 2 16,1 1-16,-3 1 0,1 2 16,-1 1-16,0 1 15,1 2-15,1 1 16,0 2-16,2 1 0,0 2 16,0 0-16,2 2 15,0 0-15,2 3 16,0 1-16,3 0 0,2 2 15,0-2-15,1-1 16,1-1-16,1 2 0,-1 0 16,1 1-16,2 0 15,0-2-15,1 1 16,1-2-16,-1-1 0,2-1 16,0-1-16,2-2 15,0-1-15,2-1 16,2-2-16,-1 0 15,3-2-15,3-2 0,1-2 16,3-4-16,2-3 16,1-4-16,-2-3 15</inkml:trace>
  <inkml:trace contextRef="#ctx0" brushRef="#br0" timeOffset="-55404.08">22227 13024 0,'-23'-2'0,"-28"-6"16,23 9-1,2 0-15,3 4 0,3 1 16,5 3-16,-2 2 0,0 4 15,1 1-15,0 0 16,0 1-16,3 0 16,0 2-16,2 1 15,1 2-15,1 2 0,2-3 16,5-2-16,3-1 16,2 1-16,1 1 0,-1 0 15,1 1-15,0-2 16,1-1-16,2-1 15,1-2-15,0 0 0,1-2 16,-1-1-16,1-1 16,2-2-16,0 0 15,3-2-15,-1-1 0,1-3 16,2 0-16,-1-3 16,0-3-16,0 0 15,0-3-15,3-1 0,0-2 16,-1-4-16,1-1 15,0-3-15,-2-1 16,1-1-16,1-2 0,0-1 16,-1-3-16,-3 1 15,0-2-15,-3 1 16,-2 3-16,-4-3 0,0 2 16,-3 4-16,-1 3 15,-1 5-15,1 0 0,-1 4 16,0 1-16,0 0 15,0 4-15,-1-2 16,1 4-16,0 1 0,-1 3 16,1 0-16,0 3 15,-1 3-15,1 5 16,-1 1-16,1 1 0,-2 1 16,0 5-16,1 1 15,1-2-15,0-1 16,1 0-16,2-1 15,-2 0-15,0-1 0,1-1 16,0-3-16,1-1 16,1-2-16,1-1 15,-1-2-15,2-1 0,1-1 16,2-3-16,1-1 16,2 0-16,0-3 0,0-2 15,3-2-15,-1-2 16,4-3-16,-1-3 15,0-5-15,0-3 0,4-5 16,-3 0-16,0 1 16,-1-2-16,1-7 15,-1-1-15,-2-1 0,-1 5 16,-3-3-16,1-12 16,-5 2-16,-1-5 15,-5 11-15,-5 1 0,4-7 16,-2 4-16,8 6 15,-1 11-15,-1 4 16,-3 5-16,0-3 0,-1 4 16,0 1-16,0 4 15,-1 2-15,1 1 16,0 1-16,-1 3 0,1 1 16,-2 5-16,0 4 15,1 1-15,-1 5 0,1 1 16,-1 5-16,-1 10 15,1 2-15,1 2 16,0 5-16,1-1 16,-1-2-16,-3 0 0,0 0 15,-2-2-15,2-5 16,-1-9-16,1 4 0,1 4 16,0 0-16,2-1 15,-1-3-15,2-6 16,1-3-16,0-1 15,1 1-15,0 0 0,1 1 16,1-1-16,1-4 16,0-1-16,1-1 0,2-3 15,0-1-15,2-3 16,1 0-16,3-3 16,2-3-16,2-2 0,2-3 15,2-5-15,1-2 16,0-2-16,-1-1 15,1-3-15,0-1 0,0 0 16,-2-1-16,-2 0 16,-2-1-16,-3-3 15,-1-2-15,1 1 0,-6 3 16,-4 3-16,-3 3 16,-3 8-16,-2 1 15,-1 2-15,0 2 0,-2 0 16,0 3-16,-1 1 15,-1 3-15,0 1 16,2 3-16,-2 1 0,0 0 16,1 2-16,1-1 15,1 1-15,1-2 0,2-1 16,-1 0-16,2 0 16,0-1-16,2 0 15,-1 0-15,2 0 16,-1 0-16,1 0 0,0-1 15,1 1-15,-1 0 16,1 0-16,-1 0 0,0 0 16,0 0-16,0 0 15,-1 0-15,1 0 16,0 1-16,0-2 16,-1 0-16,2 0 0,-2-1 15,0 1-15,0-2 16,1 0-16,-1-1 15,-1 1-15,2-1 0,-1 2 16,0-2-16,0 0 16,0 0-16,0-1 0,0 1 15,1 0-15,-1-1 16,1 0-16,-1 1 16,1-2-16,1 0 0,-1-1 15,3 0-15,-2-3 16,1-1-16,1-1 15,-1-2-15,0-1 0,2-2 16,0-3-16,2-2 16,0 2-16,-2-2 15,1 1-15,-3 1 0,2-2 16,-3 1-16,-1 3 16,0 2-16,-1 2 15,0 2-15,0 3 0,0 0 16,-1 2-16,2 2 15,-2 1-15,2 2 16,-2 3-16,2 2 0,-1 1 16,1 2-16,-1-1 15,0 1-15,-1 1 0,0 2 16,-1-1-16,0 2 16,-2-2-16,1 2 15,0-3-15,0-1 0,0-2 16,1-1-16,0-4 15,2 0-15,-2-2 16,2-2-16,0-3 16,2-3-16,0-3 0,0-2 15,0-2-15,2-5 16,0-2-16,-1-1 16,-1 9-16,-1 4 0,-2 3 15,1 1-15,0 2 16,0 2-16,-2 1 0,4 0 15,-2 3-15,-2 0 16,2 3-16,-1 1 16,0 1-16,-1 2 0,0 1 15,0 3-15,-1-1 16,0 1-16,1-2 16,1-1-16,-2 0 0,2-4 15,0-1-15,1-1 16,-1-4-16,1 0 15,0-1-15,1-1 0,-2-1 16,2 0-16,-1 0 16,0-1-16,0 1 15,0 0-15,0 1 0,0 1 16,0 2-16,1 3 16,1-1-16,1 4 15,-1 1-15,1 0 0,2 1 16,-2 2-16,2-2 15,-2 1-15,0 0 16,2-2-16,-1 1 0,1-4 16,0 0-16,2 0 15,0-1-15,-1-1 0,2-1 16,1 0-16,1-1 16,1-2-16,2-1 15,1-1-15,3-1 0,0-4 16,4-2-16,-1-2 15,0-2-15,1-2 16,5-8-16,-3 0 0,-1 0 16,-3-1-16,-1 0 15,-1-1-15,1 0 16,-1-4-16,-2 2 16,-7 5-16,-2 4 0,-4 4 15,-2 2-15,-2 4 16,0-1-16,-3 1 0,0 3 15,-2 1-15,-2 0 16,-1 5-16,0 0 16,0 3-16,-1 3 0,1 2 15,1 4-15,0 1 16,1 4-16,1 0 16,2 1-16,0-1 0,2 3 15,2-2-15,0-1 16,0-1-16,1-1 15,1 0-15,2-1 0,0-2 16,2 0-16,0-2 16,2-2-16,0-1 15,3 0-15,0-2 0,2-2 16,1-1-16,0-2 16,1-1-16,1-2 15,0-3-15,1 0 0,4-6 16,0-1-16,1-3 15,1-5-15,-2-2 16,-2 0-16,-2 1 0,-2 1 16,1 0-16,-2 1 15,-3-2-15,1-4 0,0 3 16,2 1-16,-1 1 16,-1 3-16,-1 2 15,-1 2-15,-1 0 16,-4 4-16,0 1 0,-2 1 15,-1 3-15,-1 1 16,-2 3-16,-3 1 0,0 4 16,-3 0-16,-1 3 15,-2 1-15,-1 4 16,-2-1-16,3 0 16,1-1-16,6-5 0,1 1 15,3 0-15,1-1 16,2-2-16,0 1 0,1 0 15,2-3-15,2 0 16,1 1-16,2-2 16,1 1-16,3-1 0,0 3 15,0-1-15,-2 3 16,0 1-16,-2 2 16,-1 2-16,-1 3 0,-4 2 15,-1 0-15,-2 2 16,-2 0-16,-3 4 15,-3-2-15,-4 0 0,-3-3 16,-4 0-16,-2-2 16,0-5-16,1-2 0,2-4 15,1-4-15,2-4 16,4-5-16,4-1 16,2-4-16</inkml:trace>
  <inkml:trace contextRef="#ctx0" brushRef="#br0" timeOffset="-55187.49">23275 12888 0,'0'0'16,"0"0"-16,0 0 0,0 0 16,0 0-16,-9 2 15</inkml:trace>
  <inkml:trace contextRef="#ctx0" brushRef="#br0" timeOffset="-54805.89">22647 12914 0,'0'0'16,"7"-3"-16,1 0 16,-1 2-16,3 0 15,2-1-15,-1 4 0,6-1 16,5 2-16,4-1 15,-2 0-15,-2-2 16,-7-3-16,-8-2 0,-4-3 16</inkml:trace>
  <inkml:trace contextRef="#ctx0" brushRef="#br0" timeOffset="-54623.12">22339 12857 0,'0'0'0,"0"0"16,0 0-16,0 0 16,0 0-16,0 0 0,0 0 15</inkml:trace>
  <inkml:trace contextRef="#ctx0" brushRef="#br0" timeOffset="-53293.4">24886 13145 0,'2'12'0,"2"7"15,-5 0-15,-1-4 16,-3 7-16,-3-1 15,1-1-15,0-1 0,1 0 16,2 1-16,1 1 16,0 1-16,2-3 15,1-3-15,0 1 0,0 0 16,1-3-16,3 0 16,-1-4-16,3 1 15,3-2-15,1-1 0,2-3 16,1 0-16,1-3 15,0-2-15,1-2 0,1-4 16,3-3-16,-1-4 16,1-4-16,1-4 15,-1-4-15,0-5 0,0-8 16,-4-1-16,-4 6 16,-5 2-16,-2 3 15,1 2-15,-3 7 0,0 4 16,0 4-16,-1 5 15,1 3-15,-2 1 16,1 1-16,-1 4 0,1 4 16,-1 5-16,0 4 15,2 12-15,-2 6 16,0-1-16,-1-11 0,1 0 16,-1 1-16,-3-4 15,1-4-15,0-4 16,-1-4-16,1-2 0,2-2 15,0-2-15,0-3 16,2-4-16,0-4 16,2-4-16,3-3 0,2-10 15,4-5-15,2-3 16,5-3-16,3 3 16,-3 8-16,0 4 0,-3 6 15,1 3-15,0 5 16,0 2-16,-3 4 15,0 3-15,-3 2 0,-1 4 16,-2 2-16,-1 4 16,0 6-16,-1 5 15,-3 1-15,-3-1 0,-1 6 16,-4 0-16,1 0 16,0-1-16,-2-3 15,1-3-15,2 2 0,1-3 16,0-1-16,2-3 15,0-2-15,1 1 0,0-3 16,2 0-16,3-2 16,2-2-16,1-3 15,1-3-15,2-5 0,-2-4 16,1-6-16</inkml:trace>
  <inkml:trace contextRef="#ctx0" brushRef="#br0" timeOffset="-53099.55">24923 12936 0,'0'0'0,"0"0"0,12-4 15,-2 1-15</inkml:trace>
  <inkml:trace contextRef="#ctx0" brushRef="#br0" timeOffset="-52142.69">27078 12679 0,'-9'0'0,"-2"0"15,-4 1-15,-1 1 0,-3 1 16,-4 2-16,-1 2 15,-1-1-15,3 1 16,-5 0-16,1-1 0,2 2 16,-1-1-16,-1-1 15,-2-2-15,-1 0 16,2 0-16,4-2 0,4-1 16,4 1-16,0 1 15,5-1-15,0-1 16,3 0-16,3-1 0,2 1 15,-1-1-15,2 1 16,1 0-16,1 2 16,2 0-16,0 0 0,0 2 15,1 3-15,-2 2 16,-1 5-16,-3 10 16,-3 5-16,-1 8 0,-5 24 15,3-18-15,-3 4 16,-2 9-16,2-4 15,1-5-15,-5-2 0,2-12 16,-4 0-16,0-2 16,-3-6-16,2-2 15,3-5-15,4-8 0,2 0 16,3-6-16,1 1 16,1-4-16,0-1 15,1-2-15,1-2 0,1-3 16,0-2-16,2-2 15,1-3-15,2-2 0,0 0 16,2 0-16,0 2 16,1 0-16,3 3 15,-1 2-15,1 3 0,0-1 16,1 3-16,2 2 16,-1 1-16,1 3 15,2 2-15,1 2 0,0 2 16,7 5-16,-1-1 15,0 0-15,0-2 16,2 0-16,2-2 0,-3-4 16,-1-1-16,-4-4 15,-1-2-15,-1-4 16,-2-3-16,-2-3 0</inkml:trace>
  <inkml:trace contextRef="#ctx0" brushRef="#br0" timeOffset="-51931.64">26545 13146 0,'7'4'15,"2"2"-15,2 0 16,2 0-16,2 0 15,1 0-15,5 1 16,4 0-16,2-4 0,0-2 16,-1-3-16,-4-6 15</inkml:trace>
  <inkml:trace contextRef="#ctx0" brushRef="#br0" timeOffset="-51411.95">26979 13160 0,'0'0'0,"0"0"15,0 0-15,0 0 0,-2 10 16,1 5-16,1 3 16,0 5-16,0 6 15,0 4-15,-1 0 0,2-1 16,2-6-16,-1-1 15,-1-5-15,-1-8 16,0-2-16,-2-3 0,-1-4 16,1-1-16,-1-2 15,-1-3-15,0-4 16,1-3-16,0-2 0,1-4 16,3-4-16,3-7 15,2-3-15,7 0 16,2-7-16,2 2 0,2 1 15,1 3-15,-1 6 16,0 10-16,-2 5 16,1 3-16,0 0 0,-1 5 15,0 1-15,-2 2 16,-4 3-16,-2 2 16,-1 3-16,-3 4 0,0 4 15,-3 2-15,0 7 16,-2 2-16,0 2 15,0 0-15,0-2 0,0-2 16,0-6-16,-1-1 16,1-3-16,1-4 15,1-1-15,2-2 0,-1-4 16,3-2-16</inkml:trace>
  <inkml:trace contextRef="#ctx0" brushRef="#br0" timeOffset="-50252.67">27630 13159 0,'-3'-9'0,"-2"-2"16,-5-1-16,-4-2 15,-3 2-15,-5 0 16,-1 3-16,-1 3 16,2 4-16,1 2 0,1 3 15,2 5-15,1 3 16,0 3-16,2 2 0,-1 6 16,3 0-16,0 4 15,4 2-15,1 3 16,3-3-16,4-1 0,3-3 15,5 1-15,1-4 16,0-3-16,0-1 16,4-2-16,0-2 0,1-3 15,2-4-15,-2-1 16,3-4-16,0-3 16,-1-3-16,2-2 0,0-5 15,-2-1-15,3-8 16,-3-4-16,-1-3 15,0-7-15,-3 1 0,-3-2 16,-2 4-16,-1 5 16,-2 8-16,-2 10 15,0 1-15,-1 1 0,0 4 16,0 2-16,-1 2 16,0 5-16,-2 4 0,1 8 15,-3 4-15,1 18 16,2 7-16,2 32 15,3-17-15,-2 3 0,2-1 16,4-9-16,-4 4 16,1 4-16,0-6 15,-2-1-15,-4-3 0,-2-5 16,-3-6-16,-8 0 16,-5-2-16,0-1 15,-1-4-15,-5-1 16,-2-5-16,0-3 0,-2-7 15,-3-5-15,4-6 16,12-8-16,10-5 0,2 1 16,-4-2-16,2 0 15,-1-4-15,0-3 16,4-3-16,2-7 0,5-5 16,6-8-16,4-4 15,4-10-15,3-2 16,10-12-16,2 7 0,0 3 15,2-3-15,2-1 16,-1 2-16,-6 4 16,-2 0-16,2 3 0,-3-1 15,-3-5-15,1 0 16,-2-3-16,1-2 16,0 1-16,-3-2 0,-9 5 15,-1 2-15,-1 0 16,-5 10-16,-1 7 15,0 3-15,-2 5 0,0 11 16,-1 8-16,0 2 16,0 3-16,1 4 15,-2-5-15,0 5 0,-1 4 16,0 7-16,-2 6 16,0 10-16,-6 52 0,1-13 15,-7 30-15,7-37 16,0-6-16,-2-6 15,0-7-15,1 4 0,1-3 16,5-8-16,1-6 16,3-2-16,1-5 15,-1-4-15,2-3 0,0-3 16,3-2-16,4 0 16,2-4-16,7-2 15</inkml:trace>
  <inkml:trace contextRef="#ctx0" brushRef="#br0" timeOffset="-49297.48">28138 13205 0,'-5'-10'15,"-1"0"-15,-3 1 16,-3 0-16,-4 1 0,0 4 15,-1 2-15,1 6 16,-2 1-16,2 5 0,-2 4 16,3 4-16,-5 7 15,3 3-15,1 0 16,5 1-16,1 4 16,4-3-16,4-3 0,2-5 15,4 1-15,1-2 16,1-6-16,0-2 15,1-5-15,1-1 0,2-3 16,4-2-16,3-3 16,2-5-16,1-4 15,0-3-15,5-10 0,0-2 16,-4-6-16,0-3 16,-4-1-16,-4 2 0,-4 4 15,-2 6-15,-5 5 16,-1 7-16,0 5 15,-1 2-15,0 3 0,0 2 16,-1 5-16,0 4 16,0 3-16,1 5 15,-1 11-15,2 1 0,1 3 16,3-5-16,-1 1 16,1-5-16,-1-4 15,1-3-15,-2-6 16,1-2-16,1-4 0,0-3 15,2-3-15,0-5 16,-1-3-16,2-4 0,1-4 16,2-9-16,2-4 15,-1-2-15,-1-6 16,0 4-16,-3 9 0,-2 11 16,-1 4-16,0 3 15,-3 6-15,0 4 16,-1 3-16,0 4 0,1 4 15,-1 7-15,-1 5 16,1 2-16,-1 1 16,2 2-16,-2-5 0,0-9 15,0-4-15,-1-8 16,0-1-16,0-3 16,0-2-16,1-4 0,0-3 15,-2-4-15,4-5 16,0-11-16,3-1 15,2-3-15,2 0 0,3-4 16,1 8-16,0 6 16,3 5-16,-1 6 15,2 4-15,-2 6 0,-2 4 16,-1 4-16,-1 4 16,-3 6-16,-2 4 0,-3 3 15,-2 10-15,-1 3 16,-1-1-16,-1-2 15,2-2-15,0-8 0,0-5 16,1-4-16,0-4 16,0-4-16,2-3 15,0-3-15,1-1 0,3-3 16</inkml:trace>
  <inkml:trace contextRef="#ctx0" brushRef="#br0" timeOffset="-48640.4">28875 13244 0,'-1'-9'0,"0"-1"15,-4 1-15,-1-2 16,-4 2-16,-3 2 0,-3 2 15,-3 1-15,-5 7 16,3 3-16,0 5 16,1 5-16,-1 5 0,-1 7 15,4 3-15,6 4 16,1 5-16,6-3 16,6-3-16,3-3 0,4-3 15,2-7-15,-1-5 16,3-3-16,1-2 15,0-5-15,0-3 0,2-4 16,2-3-16,2-8 16,1-4-16,7-13 0,0-12 15,13-36-15,-15 7 16,-8 10-16,-3-5 16,-3 1-16,-3 13 0,1 7 15,1 2-15,-2-1 16,-2 0-16,-3 0 15,-2 5-15,-2 9 0,-1 3 16,-3 8-16,4 21 16,0-9-16,0 2 15,-1 3-15,-1 4 0,0 7 16,1 6-16,-3 19 16,-3 41-16,1-12 15,0 7-15,0 6 0,2-26 16,-1-5-16,2 1 15,1 1-15,3-5 16,-2 1-16,2-6 0,0-2 16,-1-5-16,1-5 15,0-3-15,3-3 16,1-3-16,1-1 0,2-7 16,3-5-16,5-3 15,4-3-15</inkml:trace>
  <inkml:trace contextRef="#ctx0" brushRef="#br0" timeOffset="-47162.89">29981 13105 0,'-6'-11'16,"1"-1"-16,-4-3 0,0 4 15,-5-2-15,-2 3 16,-1 4-16,-3 7 15,0 6-15,0 6 0,1 6 16,-2 6-16,0 10 16,5 0-16,2 3 15,4 4-15,3-3 0,5-1 16,3-2-16,1-2 16,5-1-16,-1-7 15,0-2-15,0-6 0,2-2 16,0-4-16,1-3 15,1-5-15,2-2 16,2-4-16,3-6 0,1-2 16,0-4-16,4-9 15,4-5-15,1-4 16,2-13-16,-2-3 0,-2-5 16,-6 5-16,-4 4 15,-8 9-15,-6 9 16,-4 7-16,0 12 0,2-1 15,0 6-15,1-1 16,1 1-16,-2 0 16,-3 4-16,2 4 0,0 4 15,0 3-15,-3 13 16,2 3-16,1 2 16,0 12-16,0-3 0,4-2 15,2-3-15,2-5 16,-1-2-16,0-8 15,-1-3-15,-1-3 0,0-4 16,-1-1-16,1-2 16,-2-4-16,2 1 0,1-4 15,1-5-15,2-4 16,2-5-16,1-5 16,3-5-16,5-14 0,-1-3 15,-1 1-15,0-3 16,-3 10-16,-3 8 15,-2 6-15,-5 8 0,0 3 16,-2 3-16,0 1 16,0 3-16,-1 3 15,-1 4-15,-3 7 0,0 7 16,-2 5-16,-1 15 16,0 4-16,2 0 15,5-2-15,3-10 16,-2-9-16,1-4 0,-1-4 15,-1-6-15,0-3 16,0-3-16,-1-1 0,1-1 16,0-2-16,0-5 15,0-3-15,0-5 16,0-4-16,1-13 0,1-27 16,1 22-16,1-12 15,0 4-15,1 7 16,-3 7-16,-2 7 0,0 9 15,1 6-15,2 2 16,1 2-16,2 2 16,1 2-16,2 2 0,2 0 15,3 3-15,2 0 16,0 2-16,7 3 16,-2-1-16,0-1 0,-1-2 15,0 0-15,-1-4 16,1-1-16,0-2 15,2-1-15,-2 0 0,-1-1 16,0 0-16,-1 1 16,0-2-16,-1 0 0,-1 0 15,-3-3-15,-1-1 16,-2-2-16,-1-2 16,-4-2-16,0-1 0,-3-1 15,-4 0-15,-3 2 16,-3 3-16,-3 2 15,-2 4-15,-3 5 0,-1 6 16,1 3-16,-1 4 16,2 3-16,1 7 15,0 2-15,3 3 16,2 0-16,0 5 0,4 2 16,3-2-16,5 2 15,4 1-15,0-3 0,1-5 16,2-2-16,3-6 15,-2-4-15,2-4 16,3-3-16,-2-5 0,2-4 16,2-4-16,1-5 15,4-8-15,-1-3 16,0-2-16,-2 2 0</inkml:trace>
  <inkml:trace contextRef="#ctx0" brushRef="#br0" timeOffset="-44277.12">20618 13710 0,'0'0'0,"0"0"16,0 0-16,-5 6 16,0 6-16,0 1 0,1 3 15,-1 0-15,2 2 16,-2 5-16,0 2 16,-1 4-16,-1 0 0,0 0 15,-3 0-15,-5 5 16,-1 1-16,1-1 0,-1 3 15,2-2-15,-1-2 16,-1 4-16,5-2 16,6-3-16,2-5 0,3 0 15,2 0-15,-4-1 16,4-2-16,-1-4 16,1 0-16,2 1 0,1-1 15,2-1-15,-2-3 16,3 0-16,1-3 15,0-1-15,2-1 0,2-2 16,2-1-16,1-3 16,-1-4-16,2-2 15,1-5-15,2-3 0,2-4 16,-1-4-16,3-5 16,-3-2-16</inkml:trace>
  <inkml:trace contextRef="#ctx0" brushRef="#br0" timeOffset="-43258.62">20959 14306 0,'0'0'0,"-5"-9"16,-4 1-16,-3 0 15,-4-1-15,-1 0 16,-3 2-16,-1 2 16,-3 4-16,0 4 0,-2 3 15,5 2-15,3 3 16,2 4-16,2 2 16,0 2-16,3 3 0,2 2 15,3 2-15,1 0 16,2-3-16,2 3 0,1-5 15,3-1-15,2-5 16,1-2-16,3 0 16,0-3-16,0-1 15,1-4-15,1-3 0,2-2 16,2-2-16,0-6 16,0-2-16,1-2 0,2-5 15,1-1-15,-1-4 16,-2-4-16,-1-6 15,-3 3-15,-3 0 0,-3 5 16,-5 4-16,-2 5 16,0 6-16,0 3 15,-2 3-15,3 2 0,-2 3 16,-1 3-16,0 3 16,1 3-16,0 3 15,0 7-15,0 4 0,-1 0 16,1 0-16,1-2 15,1-3-15,0-3 16,1-2-16,0-4 0,3-2 16,-2-1-16,2-4 15,1 1-15,0-4 16,2-1-16,1-4 0,1-1 16,1-3-16,2-4 15,2-4-15,1-7 0,1-3 16,-2-1-16,-3 1 15,1 2-15,-6 3 16,-1 6-16,-3 5 16,-1 6-16,-1 0 0,1 5 15,-1 4-15,1 1 16,-1 6-16,-1 2 16,0 4-16,1 3 0,0 8 15,1 0-15,0-3 16,1-4-16,-2-4 0,1-7 15,-1-4-15,0-2 16,-1-3-16,2-3 16,-1 1-16,0 0 0,0-11 15,0-10-15,0 5 16,1-13-16,1-3 16,1 0-16,2 1 0,-1-3 15,1 8-15,-1 6 16,1 7-16,-1 5 15,4 5-15,2 1 16,1 3-16,1 2 0,3 0 16,1 3-16,1 2 15,5 1-15,-1 0 0,-2-2 16,-1-1-16,0-1 16,-3-5-16,1-4 15,1 1-15,-2-3 0</inkml:trace>
  <inkml:trace contextRef="#ctx0" brushRef="#br0" timeOffset="-41781.52">21537 14302 0,'0'0'0,"-8"-9"16,-1 0-16,-1 1 16,-1 0-16,-1 0 0,-2 4 15,-2 2-15,-2 3 16,0 6-16,0 3 0,1 3 16,2 5-16,0 2 15,-1 8-15,4-1 16,4-2-16,3-1 0,1-2 15,3-2-15,1-1 16,1-2-16,1-5 16,2-2-16,0-1 0,4-2 15,0-4-15,2 0 16,2-5-16,2-1 16,1-1-16,3-4 0,0-3 15,-1-4-15,2-3 16,-3-2-16,-2-1 15,-3-3-15,-2 0 0,-2 0 16,-3 3-16,-3 2 16,-2 2-16,0 4 15,0 2-15,-1 4 0,2 3 16,-1 3-16,1 4 16,0 4-16,0 5 15,1 7-15,-1 4 0,0 6 16,2 31-16,5-12 15,-2 2-15,2 40 16,-3-26-16,-3-5 0,-4 5 16,0-5-16,-4-7 15,-4-7-15,-1-6 16,-4-7-16,1-9 0,2-5 16,-6 3-16,1-5 15,7-8-15,1 0 16,1-3-16,0 0 0,0-5 15,-1-2-15,0-2 16,0-4-16,1-4 16,1-6-16,3-3 0,4-5 15,3-10-15,7-4 16,5 0-16,6-6 0,3-1 16,-1-3-16,-3 1 15,1 6-15,2 10 16,3-4-16,0 0 0,-1 1 15,3 6-15,-4 3 16,1 0-16,-4-1 16,-4-1-16,4-2 15,-1 2-15,-5 1 0,-3 2 16,-1 4-16,-1 2 16,-3 6-16,-2 1 0,-1 9 15,-2 2-15,-2 0 16,-2 0-16,-1 5 15,-4 2-15,-1 4 0,-4 3 16,-5 11-16,-1 3 16,0 1-16,3 2 15,4 1-15,3-5 0,2-1 16,2-2-16,2-2 16,0-2-16,2-1 15,3-4-15,3-3 0,0-1 16,6 0-16,1-1 15,2-3-15,3-1 16,1-4-16,1-4 0,7-2 16,-2-5-16,0-2 15,-2-3-15,5-8 0,-3-3 16,-4-3-16,1-1 16,-2 2-16,-5 4 15,-2 4-15,-4 2 16,-3-1-16,-2 4 0,-3 5 15,0 3-15,-1 6 16,0 0-16,-1 4 16,-2 6-16,-1 5 0,0 3 15,-2 4-15,1 11 16,0 3-16,4-3 0,3-2 16,0 0-16,1-4 15,2-4-15,-1-7 16,0-5-16,-1-2 0,-1-4 15,0-3-15,-1-2 16,0-3-16,1-5 16,0-9-16,-1-6 0,0-2 15,0-10-15,1 2 16,1 3-16,1 2 16,0 8-16,0 5 0,2 6 15,-2 2-15,3 3 16,-1 2-16,2 2 15,0 1-15,1 1 0,4 1 16,0 0-16,3 2 16,-2 1-16,2-3 15,1 1-15,0-2 0,0-3 16,-2-3-16,1-3 16,-1-1-16</inkml:trace>
  <inkml:trace contextRef="#ctx0" brushRef="#br0" timeOffset="-38221.78">22576 14638 0,'8'-3'0,"3"-2"16,0 0-16,1-3 0,1-3 15,3-5-15,0-6 16,2-4-16,2-1 16,0 4-16,0-2 0,-1 2 15,1-5-15,-2-6 16,2-9-16,-2-4 16,-3-6-16,-2-8 0,-4 5 15,-2 3-15,-5 2 16,-4 9-16,5 4 15,3 10-15,-2 4 0,-5 3 16,-2 5-16,0 2 16,1 4-16,0 2 15,0 5-15,1 3 0,-2 4 16,-1 7-16,-2 5 16,-4 43-16,2-3 0,-3 15 15,5 4-15,2-8 16,1-2-16,0-8 15,1-8-15,0-4 16,1 1-16,3-2 0,2-6 16,1 1-16,-1-6 15,0-2-15,-1-5 0,1-11 16,-1-7-16,0-1 16,2 0-16,0-4 15,4-2-15,2-5 16,3-8-16,4-11 0,-1-11 15,7-15-15,-2-11 16,12-27-16,-15 28 16,-5-3-16,-2 6 0,1 4 15,0-5-15,1 0 16,-7 1-16,0 5 0,-5 6 16,-6 9-16,-3 10 15,2 5-15,3 9 16,4 4-16,0 5 0,-3-4 15,0 3-15,-1 2 16,1 2-16,0 5 16,0 6-16,0 6 0,-2 7 15,-9 50-15,5-18 16,-2 7-16,-5 4 16,4 1-16,4-11 15,1-3-15,5-8 0,1-3 16,1-5-16,-4-10 15,-3 1-15,0-2 0,2-4 16,1-10-16,2-4 16,0-2-16,-2-4 15,2 1-15,2-2 0,-2-2 16,2-3-16,0-4 16,3-4-16,1-7 15,4-9-15,1-4 0,3-3 16,5-7-16,-1 9 15,0 5-15,-2 4 0,1 8 16,-1 6-16,-5 6 16,-1 1-16,-1 6 15,0 3-15,-3 4 0,-1 2 16,-1 5-16,0 8 16,-2 2-16,0 2 15,-1-1-15,2 2 16,0-5-16,0-5 0,2-5 15,-2-3-15,0-2 16,1-4-16,-1 0 16,2-4-16,-1 0 0,2 0 15,-1-3-15,2-3 16,1 0-16,1-4 0,1-2 16,1-2-16,0-3 15,1-3-15,0-3 16,2-6-16,0-2 0,-2-1 15,-3 1-15,0 1 16,-3 4-16,0 4 16,-3 4-16,2 3 0,-2 2 15,0 0-15,1 3 16,-2 1-16,1 0 16,0 2-16,-1-1 0,0 2 15,0 0-15,-1 1 16,1 1-16,-1 1 15,-1-1-15,0 0 0,0 1 16,0 0-16,0-1 16,0 1-16,0 0 15,-1 0-15,1 0 0,-2-1 16,2 1-16,-1 0 16,1-1-16,-1-1 15,0 1-15,1 1 0,-1-1 16,1 1-16,-1-1 15,0 2-15,0-1 16,0 1-16,-1 2 0,1-1 16,-1 0-16,1 0 15,0 0-15,0 0 16,-2 0-16,3-1 0,0-1 16,0-1-16,0 2 15,-1 0-15,0 0 16,0 0-16,1 0 0,0-1 15,-1 0-15,1 0 16,0 0-16,0 0 16,1-1-16,-1 1 0,0 0 15,0 0-15,0 0 16,0 0-16,-1 0 0,1 0 16,-1-1-16,0 1 15,0 0-15,0 0 16,-1 0-16,1 0 0,-1 0 15,0 0-15,0 0 16,-1 1-16,0-1 16,1 0-16,-2 1 0,1-1 15,-1 2-15,0-1 16,1 0-16,0 0 16,-2 1-16,1-1 0,0 1 15,0 2-15,-4 1 16,0 3-16,0 1 15,5-3-15,0-1 0,0 1 16,0 1-16,1-1 16,0 1-16,-2 0 15,2-1-15,-1 1 0,-1 0 16,1 0-16,1-1 16,-2 1-16,1 0 0,1-1 15,0 0-15,-1 1 16,1-2-16,1 2 15,0-2-15,1 1 16,0 0-16,0-1 0,0 1 16,0-1-16,1 1 15,-1 0-15,1-2 16,-1 1-16,1-1 0,0 0 16,-1 0-16,1-1 15,-1 1-15,2-2 16,-1 0-16,-1 0 0,1 2 15,-1-2-15,1-1 16,-1 1-16,1 0 0,-1 1 16,1-1-16,-1-1 15,1 0-15,-1 1 16,0-1-16,0 2 0,0-2 16,0 0-16,0 1 15,0 0-15,1 1 16,-1-1-16,0 1 0,0 1 15,0-1-15,1 1 16,-1 1-16,2-1 16,-2 1-16,1-1 0,0 0 15,0 0-15,-1-1 16,2 1-16,-1-1 16,0-1-16,1 2 0,-1-2 15,0 0-15,0 2 16,0-2-16,1 0 15,-1 0-15,2 2 0,-1-2 16,0 0-16,0 0 16,1 0-16,-1 2 15,1-2-15,-1 0 0,2 2 16,0-2-16,0 1 16,0-1-16,0 2 0,2-2 15,0 1-15,-1 0 16,2-1-16,0-1 15,2-1-15,1-1 16,1-1-16,0-3 0,2-2 16,2-1-16,-1-4 15,1 0-15,-2-2 16,2-3-16,-1-2 0,-1 1 16,-1-1-16,0 2 15,2-1-15,-3-1 16,1-1-16,-2-4 0,-2-4 15,-2 0-15,-2 3 16,-1 6-16,1 3 0,-1 2 16,-2 3-16,0 1 15,0 3-15,1 0 16,-2 2-16,0 2 0,1-1 16,-1 3-16,0 0 15,0 0-15,0 1 16,0 1-16,0 2 0,0-2 15,0 1-15,0-2 16,-1 5-16,-1 2 16,0 14-16,-1 7 0,-1 8 15,2-14-15,0 4 16,-1-3-16,-2-3 16,0-3-16,-1 0 15,0 0-15,1 0 0,-1 1 16,3 4-16,1-2 15,3-1-15,-1-4 0,2-2 16,-1-8-16,0-2 16,0-1-16,0-2 15,2-4-15,-1-5 0,1-3 16,2-5-16,1-5 16,5-15-16,2 1 0,-4 12 15,0-5-15,-1-11 16,-1 3-16,1 8 15,-1 11-15,0 2 0,3 2 16,0 1-16,2 0 16,-1 2-16,-2 2 15,-1 2-15,1 2 16,-4 2-16,2 1 0,-1 3 16,-2 0-16,1 4 15,0 3-15,-1 3 16,-2 0-16,-1 1 0,0 4 15,-1-3-15,-1 1 16,0-2-16,-1-2 0,-1-3 16,2-2-16,0 0 15,0-2-15,0 0 16,0 0-16,0-1 0,1-1 16,-1 0-16,1 0 15,0 0-15,0-1 16,0 1-16,0-1 0,0 0 15,0 0-15,0 0 16,0 0-16,0 0 16,1 0-16,-1 0 0,0 2 15,0-2-15,0 2 16,0-1-16,1 2 16,-1 2-16,0-1 0,1 4 15,-1 0-15,0 1 16,1 0-16,-1 1 15,1 0-15,0 1 0,0 0 16,1-1-16,-1 1 16,1-1-16,0 2 0,0-1 15,2 0-15,-1 1 16,3 4-16,0 0 16,0-1-16,0-3 15,-2-1-15,0-5 0,1-4 16,-2-4-16,-1-4 15</inkml:trace>
  <inkml:trace contextRef="#ctx0" brushRef="#br0" timeOffset="-37200.53">23461 14278 0,'0'0'0,"0"0"16,0 0-16,1-9 16,-1 0-16,2 0 0,-2-1 15,0 3-15,-2 0 16,1 0-16,-2 1 16,1 0-16,-2 1 0,1 1 15,-1 2-15,-2 0 16,1 2-16,-1 0 15,-1 2-15,-1 1 0,0 2 16,-1 1-16,1 1 16,0 2-16,0 0 0,0 1 15,0 1-15,2 1 16,-1 1-16,1 0 16,1 2-16,1-1 15,0 3-15,1 0 0,-1-1 16,2 1-16,0 2 15,1 0-15,1-1 16,0-1-16,1-1 0,0 1 16,0-2-16,2-1 15,1 0-15,-1-2 16,3 0-16,-1-2 0,1 0 16,-1-1-16,1-2 15,-2-3-15,2 1 16,0-3-16,-1-2 0,2-2 15,0-1-15,0-4 16,1-2-16,1-2 0,2-2 16,-1-1-16,4-5 15,-2-1-15,0-1 16,1-3-16,-2-3 0,-2 1 16,-3 0-16,-2 1 15,-2 2-15,-2 2 16,0 1-16,0 2 0,-1 3 15,1 4-15,-1 1 16,0 3-16,1 3 16,0 0-16,0 3 0,0 0 15,0 1-15,0 0 16,0 6-16,0 0 16,-1 3-16,1 3 0,-2 0 15,1 3-15,0 7 16,-1-1-16,1 2 15,0 1-15,1-2 0,-1 3 16,-1-3-16,1-1 16,0-3-16,1-1 15,-1 0-15,2-2 0,0 3 16,0-1-16,2-1 16,0-2-16,0-1 15,1 0-15,0-3 0,2-2 16,-1-3-16,2 0 15,3-5-15,1-4 0,2-2 16,1-6-16,4-5 16,7-16-16</inkml:trace>
  <inkml:trace contextRef="#ctx0" brushRef="#br0" timeOffset="-36827.5">22753 14092 0,'0'0'0,"0"0"15,12-2-15,2-1 16,0 1-16,4-2 0,6-4 15,1-5-15,1-6 16</inkml:trace>
  <inkml:trace contextRef="#ctx0" brushRef="#br0" timeOffset="-30794.5">24961 13824 0,'0'0'0,"0"0"0,-9 4 16,2 2-16,0 2 15,0 2-15,2 1 16,1 1-16,0 5 0,0 2 16,1 3-16,1 4 15,1 1-15,-3 1 16,2 3-16,1 6 0,0-2 16,-1 3-16,-2 3 15,1-6-15,0-2 16,-2-1-16,1-2 0,0-3 15,0 0-15,2-4 16,-1-3-16,3 2 16,2-4-16,1 1 0,0-2 15,3-2-15,-1-1 16,3 0-16,-1-4 0,1 0 16,1-1-16,-3-2 15,3-2-15,-1 1 16,1-4-16,-1 1 0,2-3 15,-1 0-15,1-2 16,0-1-16,0-2 16,1-1-16,-1-2 15,1-2-15,-2-4 0,-2-1 16,-4-2-16</inkml:trace>
  <inkml:trace contextRef="#ctx0" brushRef="#br0" timeOffset="-30507.89">24870 14202 0,'0'0'0,"0"0"16,0 0-16,0 0 15,12-2-15,5 1 16,0 1-16,3 0 0,-1 1 16,0 0-16,2 0 15,0-1-15,3-3 16,-3-1-16,-1-3 0,-6-2 16</inkml:trace>
  <inkml:trace contextRef="#ctx0" brushRef="#br0" timeOffset="-29389.13">25190 13764 0,'0'0'0,"-3"8"15,-2 5-15,3 1 16,0 5-16,3 7 16,4 4-16,-1 5 15,1 1-15,-3 4 0,-1-1 16,-4 4-16,3-1 16,-2-3-16,0-4 0,1-1 15,1-1-15,-1 3 16,0-4-16,1 1 15,-2 0-15,2 0 0,-2-4 16,4-7-16,-1 2 16,0-5-16,0 0 15,-1-5-15,0-2 0,-1-3 16,1-2-16,0-1 16,0-3-16,0 0 15,0 0-15,-1-3 0,1-2 16,-1-1-16,1-1 15,-2-4-15,2-4 16,0-3-16,0-2 0,2-5 16,0-3-16,0-1 15,4-2-15,0-4 16,4 3-16,2 1 0,1 2 16,1 2-16,1 2 15,0 3-15,-3 5 16,0 3-16,-2 3 0,0 3 15,0 1-15,0 4 16,1 3-16,2 1 0,-2 3 16,-1 2-16,-1 2 15,-1 2-15,0 4 16,-3 0-16,0 0 16,-1 0-16,-2 2 0,-1 2 15,1-1-15,-2 2 16,0-2-16,0 0 0,-2-3 15,1 0-15,0 0 16,1-1-16,-1 0 16,1-3-16,-1 0 0,1-2 15,1-1-15,1-2 16,1-1-16,0-1 16,0 0-16,4-2 0,0-1 15,3-5 1,4-4-1,3-6-15,1-2 0,1-4 16,-1 0-16,3-5 0,1-5 16,1-5-16,0-2 15,2-7-15,-4 6 0,-5 5 16,-3 3-16,-6 8 16,-3 0-16,-3 7 15,-3 0-15,-4 6 0,0 0 16,-4 4-16,0 0 15,-2 6-15,1 1 16,-1 4-16,0 2 0,0 3 16,2 4-16,0 4 15,0 3-15,3-2 16,-1 0-16,1 1 0,3-2 16,1-1-16,3-1 15,0-1-15,3-4 16,2 2-16,2-1 0,3-3 15,2 1-15,4 0 16,1-3-16,2 0 16,1-3-16,1-1 0,1-1 15,3-3-15,-1-2 16,1-4-16,-1-1 0,-2-4 16</inkml:trace>
  <inkml:trace contextRef="#ctx0" brushRef="#br0" timeOffset="-26792.37">26648 14168 0,'-12'-4'0,"-1"1"16,0 0-16,-2 0 16,0 2-16,1 2 0,0 2 15,0 0-15,2 3 16,1 1-16,0 1 0,-1 3 15,0 2-15,1 0 16,1 0-16,1 2 0,3 1 16,-1 3-16,2 0 15,2 0-15,1 2 16,2-1-16,1-1 0,1 0 16,0-2-16,1-2 15,-1 1-15,0-3 16,1 2-16,2-2 0,0 1 15,2-3-15,0 0 16,0 1-16,-1-3 16,2 0-16,0-1 15,2-1-15,1-2 0,1 1 16,2-2-16,-1 0 16,-1-1-16,1-2 0,-1-1 15,0-1-15,2 0 16,-1-2-16,2-2 15,-1 1-15,1-2 0,-2-2 16,-1-1-16,1-4 16,-3-4-16,0-2 15,-1-4-15,0-3 0,-2-2 16,1 0-16,0-4 16,0 2-16,-1 4 15,-3 7-15,2 2 0,-3 5 16,0 3-16,-1 3 15,0 1-15,-2 1 16,1 2-16,-1 1 0,0 1 16,-1 2-16,-1 4 15,-1-1-15,1 3 16,0 3-16,0 1 0,-2 2 16,2 2-16,0 1 15,-2 0-15,2 1 16,1 0-16,0 1 0,0-1 15,2 0-15,0-2 16,1 0-16,1 0 0,0-2 16,1 1-16,3-2 15,0 0-15,2-2 16,-2-2-16,2-3 0,-1 0 16,2-3-16,-1 0 15,1-3-15,0-4 16,2 0-16,0-4 0,0-4 15,-1-2-15,0-2 16,4-7-16,-2-1 16,1-3-16,-3-3 0,2-7 15,-2-1-15,0-1 16,-3-3-16,1-1 16,1-4-16,-4 0 15,0-2-15,-3 1 0,1 9 16,1-1-16,-1 4 15,-2 7-15,-2 4 0,-2 6 16,1 6-16,2-1 16,-2 1-16,1 2 15,-1 3-15,0 1 0,1 3 16,-1 0-16,1 2 16,-1 1-16,2 1 0,-2 7 15,0 1-15,1 4 16,0 5-16,2 9 15,0 5-15,0 2 16,0 26-16,-6-16 0,0-3 16,0 6-16,2-4 15,0-6-15,1-1 16,-3-5-16,1-1 0,2-7 16,0 2-16,0-2 15,0 0-15,-2-3 0,1 0 16,-1-3-16,-1 1 15,2-3-15,-1 2 16,1-2-16,0 2 0,1-1 16,2-1-16,1-1 15,-1 0-15,0-2 16,1-2-16,1-1 0,1-3 16,-1 1-16,3-4 15,-1-1-15,2-1 16,3-1-16,0-2 0,3-3 15,2-1-15,0 1 16,-1-2-16,2 0 16,-1-2-16,1-1 15,-4-1-15,1-5 0,-2-2 16,0-7-16,-3-2 16,-3-1-16,-1 0 0,-2 2 15,0 5-15,0 5 16,-1 3-16,2 5 15,-2 1-15,-1 2 0,1 3 16,-1 0-16,1 2 16,-1-1-16,-1 4 15,-1 1-15,-1 4 0,0 2 16,0 3-16,-1 1 16,0 4-16,1 4 15,-1 4-15,4-3 0,-1 0 16,1 0-16,-1-2 15,2 1-15,-1-2 16,2-2-16,-1-2 0,2-2 16,-1-1-16,2 0 15,0-1-15,0 1 16,1-2-16,0-1 0,2-2 16,1 0-16,0-1 15,1-2-15,-1-2 0,4-1 16,1-2-16,4-2 15,3-3-15,1-1 16,1-3-16,1-3 0,1-2 16,2-4-16,-2-3 15,-2-2-15,0-2 16,-4 0-16,-7-1 0,-2 1 16,-4 2-16,-4 4 15,-1 5-15,-1 1 16,-3 3-16,2 4 0,0 2 15,-4 0-15,1 4 16,-2 2-16,-1 3 16,0 2-16,-1 3 0,-1 5 15,0 2-15,0 3 16,2 2-16,4-2 16,-1 3-16,5 0 0,3-1 15,0 1-15,3-3 16,0 0-16,2-3 15,2-1-15,0-3 0,-1-2 16,0-1-16,1-2 16,-2-1-16,2-3 15,-2-2-15,2-2 0,-1-1 16,2-2-16,-1-2 16,2-4-16,0-4 15,-1-4-15,0-3 0,2-8 16,-3-1-16,-1 0 15,-2-2-15,-1 1 16,-2 2-16,0 3 0,0 6 16,-1 4-16,-1 1 15,1 7-15,-3 1 16,1 3-16,-1 2 0,0 0 16,0 0-16,1 1 15,-2 2-15,1-2 0,0 1 16,0 0-16,0 3 15,-1 5-15,1 8 16,2-5-16,0 2 0,1 6 16,4 1-16,1 1 15,2 0-15,2-1 16,5 4-16,1-2 0,1-1 16,-2-2-16,-3-2 15,-3-3-15,-4 1 16,-5-2-16,-3 0 0,-3-1 15,-4 1-15,-1 1 16,-3-2-16,1-2 16,-2-2-16,1-4 0,1-4 15,1-4-15,2-7 16,0-3-16</inkml:trace>
  <inkml:trace contextRef="#ctx0" brushRef="#br0" timeOffset="-26590.64">27353 14000 0,'0'0'16,"0"0"-16,0 0 15,0 0-15,0 0 16,0 0-16</inkml:trace>
  <inkml:trace contextRef="#ctx0" brushRef="#br0" timeOffset="-26319.93">26995 14002 0,'11'3'0,"8"1"15,8-2-15,5-4 16,0-1-16,-4-2 15,-2 1-15,-4-2 0,-5 0 16,-3-5-16,-6 3 16</inkml:trace>
  <inkml:trace contextRef="#ctx0" brushRef="#br0" timeOffset="-26173">26801 14006 0,'0'0'16,"0"0"-16,0 0 15,0 0-15,6 9 0,0-6 16</inkml:trace>
  <inkml:trace contextRef="#ctx0" brushRef="#br0" timeOffset="-24900.53">28609 14222 0,'0'0'0,"0"0"16,0 0-16,0 0 15,0 0-15,0 0 0,-2 10 16,0 4-16,2 2 16,-1 0-16,1 3 15,-1 1-15,-1 2 0,1 0 16,2 1-16,-1 0 16,3-2-16,-3-1 15,0-2-15,0 1 0,-1-2 16,-2-2-16,2 0 15,1-4-15,1 0 16,2-1-16,0-1 0,1-1 16,2-2-16,2-1 15,0 0-15,1-3 16,-1-2-16,3-1 0,-1-1 16,1-3-16,0-2 15,1 0-15,2-4 16,-1 0-16,0-1 0,2-1 15,1-4-15,-1-3 16,0-3-16,-3 0 16,-1-2-16,-2-4 0,-2-1 15,-2 1-15,-1 3 16,-4 6-16,-1 4 0,-2 6 16,2 2-16,-1 3 15,1 2-15,0 2 16,-1 2-16,-2 3 0,2 3 15,0 3-15,-3 7 16,2 1-16,-2 2 16,0 2-16,0 7 0,1-1 15,1-2-15,-1-3 16,2-4-16,-1-2 16,0-2-16,1-3 0,0-4 15,0-3-15,1 0 16,1-3-16,-2-1 15,4-2-15,0 0 0,1-10 16,3-1-16,-1-2 16,5-8-16,3-6 15,0-1-15,6-10 0,-1 2 16,0 5-16,1 6 16,-2 6-16,-1 5 15,-2 5-15,-5 7 0,0-1 16,-2 3-16,-1 2 15,0 3-15,0 2 16,-1 3-16,-1 6 0,-2 2 16,-2 3-16,-2 1 15,-1 8-15,-2 1 16,1 0-16,-1 0 0,1-2 16,1-3-16,0-6 15,1-5-15,2-1 0,0-1 16,1-1-16,3-1 15,-1-1-15,3 0 16,-1-3-16,3-1 0,2-1 16,3-3-16,8-2 15,1-3-15,1-5 16,2-3-16,1-7 0,-3-4 16</inkml:trace>
  <inkml:trace contextRef="#ctx0" brushRef="#br0" timeOffset="-24702.22">28645 14002 0,'0'0'15,"0"0"-15,0 0 0,9-1 16,1 1-16,1-2 16,0-2-16</inkml:trace>
  <inkml:trace contextRef="#ctx0" brushRef="#br0" timeOffset="-23262.59">29828 13813 0,'0'0'0,"0"0"15,0 0-15,0 0 0,0 0 16,0 0-16,0 0 16,0 0-16,0 0 15,0 0-15,0 0 0,-2 8 16,2 7-16,1 6 15,-1 4-15,0 4 16,-1-1-16,-1 22 0,1-4 16,0 1-16,-1 6 15,0 1-15,1-11 16,0-5-16,-1-2 0,1-3 16,2-2-16,-1-1 15,2 0-15,-2-2 16,1-6-16,-1 3 15,1-7-15,0 0 0,0-5 16,0-1-16,-1-5 16,0 0-16,0-4 0,0 1 15,0-2-15,1-1 16,-1 0-16,0 0 16,0-5-16,2-1 0,0-3 15,-1-2-15,2-2 16,0-2-16,2-10 15,0 0-15,2-2 0,2-3 16,2-5-16,2 3 16,-1 1-16,0 5 15,-1 3-15,2 3 0,-2 4 16,1 6-16,1 3 16,1 0-16,-2 5 15,2 2-15,-3 5 0,-1 2 16,-1 4-16,0 4 15,0 4-15,-3 3 16,3 5-16,-2 3 0,1-1 16,-2-2-16,0-1 15,1-2-15,-1-3 16,1-4-16,0-4 0,1 0 16,-4-5-16,2-1 15,-1-1-15,1-1 0,1-3 16,-1 1-16,2-2 15,0-2-15,0-2 16,0-3-16,-2-3 0,1-3 16,1-7-16,0-5 15,-1-4-15,1-10 16,-1-5-16,1-3 0,0-10 16,-1 0-16,1-10 15,1-1-15,-1 12 16,1 3-16,-1 1 0,0 3 15,-2 2-15,1 7 16,-3 6-16,0 7 16,2 4-16,1 6 0,0 6 15,-2 3-15,-1 1 16,-2 1-16,0 2 16,-1 0-16,2 5 0,-1 1 15</inkml:trace>
  <inkml:trace contextRef="#ctx0" brushRef="#br0" timeOffset="-20938.18">30558 14262 0,'-2'-9'0,"-1"-1"16,-1-1-16,0-1 15,-2 0-15,1 2 0,-3 0 16,0 1-16,-1 1 15,-1 2-15,-2 3 16,-3 5-16,0 4 0,-1 4 16,0 2-16,2 3 15,-1 3-15,2 3 16,3-1-16,2 2 16,1 1-16,2-1 0,0-1 15,1 2-15,0-3 16,2-1-16,0 1 0,2-1 15,1 1-15,0 0 16,3-2-16,-1-4 16,1 0-16,1-3 0,0-2 15,1-2-15,-1-3 16,1-2-16,2-1 16,0-4-16,1-1 0,0-4 15,1-3-15,0-4 16,0-2-16,7-8 15,-3-4-15,2-2 0,2-5 16,-3-1-16,-2 2 16,-3 6-16,-3 4 0,-3 5 15,-3 10-15,-1 1 16,0 4-16,0 1 16,0 1-16,0 2 15,0 1-15,-1 3 0,0 4 16,-2 4-16,1 3 15,0 1-15,-1 12 16,0 1-16,2 1 0,0 1 16,2 1-16,2 0 15,-2-6-15,1-1 0,1-5 16,-1-3-16,2-2 16,-1-2-16,2-2 15,0-1-15,1-3 0,1-1 16,0-1-16,2-3 15,1-2-15,1-2 16,2-1-16,-1-6 0,3-1 16,2-8-16,1-6 15,-1-3-15,5-11 16,1-5-16,9-29 0,-10 17 16,-1 4-16,-6-1 15,-1-2-15,-2 3 16,-1 2-16,-4 4 0,-3 0 15,3 6-15,1 5 16,0 5-16,-2 8 16,-1 5-16,-4 7 0,1 1 15,-1 1-15,1 1 16,0 4-16,-1 0 16,-1 3-16,0 4 0,0 4 15,-1 6-15,-2 4 16,-1 14-16,-2 6 15,-5 28-15,2-7 0,1-6 16,1-2-16,-2-9 16,1-10-16,2-3 15,0-2-15,-3 0 0,2-1 16,-2-1-16,3 0 16,2 1-16,2 1 15,3-2-15,1 0 0,0-3 16,2-4-16,-2-1 15,0-3-15,1-3 0,-1-2 16,0-1-16,0-1 16,0-2-16,0 0 15,2-2-15,0 1 0,1-2 16,-1 0-16,3 0 16,0-1-16,-1 2 15,3-2-15,0-1 0,1-2 16,1-2-16,2-1 15,1-4-15,2-4 16,1-2-16,-1-4 0,1-1 16,4-5-16,1-3 15,-1-1-15,1-3 16,-5 2-16,-4 3 0,-5 7 16,-1 4-16,-4 2 15,-1 5-15,0 0 16,-1 1-16,-1 0 0,0 1 15,-4 1-15,1 0 16,-3 3-16,0-1 16,-2 4-16,-1 3 0,-1 1 15,-4 3-15,1 3 16,0 2-16,0 1 16,2 3-16,1 2 0,2 1 15,5-1-15,1 1 16,3-1-16,1 2 15,3 1-15,-1-1 0,0-1 16,3 1-16,1-1 16,0 1-16,0-3 15,-2-1-15,2-3 0,-1-3 16,-2-1-16,2-2 16,-2-3-16,0-1 15,0-1-15,0-1 0,1-2 16,2-3-16,-1-1 15,2-4-15,3-3 16,1-3-16,4-8 0,-1-2 16,1 0-16,0-1 15,3-4-15,-2 2 0,-2 3 16,-1 2-16,-2 4 16,-1 1-16,-1 1 15,-1 2-15,-1 3 0,-2 2 16,-2-1-16,0 2 15,-4 1-15,-1 1 16,-1 2-16,-3 2 0,0 0 16,-3 6-16,-2 0 15,0 4-15,-1 2 16,-1 2-16,0 5 0,2 2 16,3-2-16,3 1 15,0-3-15,0 2 16,2-1-16,0 0 0,1-3 15,1-2-15,0-1 16,2-3-16,-1-2 16,0 1-16,2-3 0,1-1 15,1-2-15,3-1 16,1-4-16,3 0 16,2-5-16,0 0 0,2-1 15,-1-3-15,4-2 16,-2 1-16,-3 4 15,1 2-15,0 4 0,-3 3 16,0 3-16,0 0 16,-4 2-16,-1 1 15,-2 2-15,0-1 0,-2 4 16,-1 0-16,0 3 16,-1 2-16,-2 6 15,-2 2-15,-1 2 0,-1 0 16,-2 5-16,-3 0 15,1 0-15,-4-3 0,1-3 16,-3-1-16,-2-2 16,0-4-16,0-2 15,-2-2-15,-1-1 16,3-3-16,2-2 0,2-4 16,4 0-16,-1-2 15,2-1-15,2-1 0,3-2 16,0-1-16,2-2 15,2-2-15,3 0 16,2 0-16,7-1 16</inkml:trace>
  <inkml:trace contextRef="#ctx0" brushRef="#br0" timeOffset="-20653.32">31827 14434 0,'0'0'0,"0"0"0,0 0 16,0 0-16,0 0 16,0 0-16</inkml:trace>
  <inkml:trace contextRef="#ctx0" brushRef="#br0" timeOffset="-12538.37">20414 15804 0,'0'0'0,"0"0"16,0 0-16,0 0 0,0 0 15,0 0-15,-9 0 16,-1 0-16,1 0 15,-1 0-15,0 1 0,4-1 16,-3 1-16,0 2 16,-1-1-16,-3 1 15,1 2-15,-1 1 0,-1 1 16,1 1-16,-1-1 16,1-1-16,-1 1 15,-1-1-15,2 0 0,-3-1 16,3-1-16,-1 1 15,2-2-15,1-1 16,1 2-16,1-3 0,1 1 16,2-1-16,2 0 15,-2-1-15,3 1 0,1-1 16,-1-1-16,2 1 16,1 0-16,-1 0 15,1 0-15,0 0 0,0-1 16,0 1-16,1 0 15,-1-1-15,1 1 16,-1-1-16,0 1 0,2-1 16,-2 1-16,0 0 15,0 0-15,1-1 16,-1 1-16,0 0 16,0 0-16,0 0 0,0 0 15,0 0-15,0 0 16,0 0-16,0 0 0,0 0 15,-1 1-15,1-1 16,0 0-16,-2 1 16,2 0-16,-1 1 0,-1 3 15,-1 5-15,-1 6 16,2-4-16,0 0 16,0 4-16,-2-1 0,3 4 15,-1 0-15,0-1 16,0 4-16,-1 1 15,0 0-15,-2 1 0,1-2 16,-3 6-16,-1 1 16,2-2-16,0-1 15,-1 4-15,0 0 0,0-1 16,1 0-16,2-2 16,-2 2-16,0-1 15,0-3-15,0 1 0,3-3 16,-1 0-16,0-3 15,1-2-15,-2-3 16,2 1-16,0 1 0,-1-2 16,1 0-16,0-4 15,0-1-15,0-1 16,1-1-16,-1-1 0,-1-1 16,1 0-16,1-3 15,-1 1-15,1-1 16,1-1-16,-1-1 0,2 0 15,-1-1-15,0 0 16,1 0-16,0 0 16,0-1-16,0-1 0,1-1 15,0-1-15,0 0 16,0-2-16,1 1 16,-1-2-16,0 1 0,1 0 15,-1-1-15,1-1 16,1 0-16,2-2 0,0 1 15,2 0-15,2 3 16,1-1-16,2 3 16,2-1-16,2 3 0,1 1 15,2 1-15,-1 1 16,1 0-16,-2 2 16,1 1-16,-2 1 0,0 1 15,0 1-15,-1 0 16,2 1-16,-1 1 15,-3-2-15,-1 0 0,1-2 16,-3-2-16,0-3 16,-2-3-16,-2-2 15,-2-3-15,-2 0 0</inkml:trace>
  <inkml:trace contextRef="#ctx0" brushRef="#br0" timeOffset="-12342.06">20019 16439 0,'0'0'0,"0"0"16,0 0-16,9-3 15,2 2-15,6 1 0,3 0 16,3 1-16,2 0 15,4 2-15,-1-1 16,-1-3-16</inkml:trace>
  <inkml:trace contextRef="#ctx0" brushRef="#br0" timeOffset="-11736.6">20467 16468 0,'0'0'0,"-5"10"16,1 2-16,0 2 16,2 3-16,-1 0 0,2 3 15,0 1-15,0-1 16,-1-2-16,0-2 15,1-2-15,-1-4 0,0-2 16,0-1-16,0-1 16,1-3-16,0-1 15,1-1-15,0-2 0,0-1 16,0-1-16,2-3 16,0-2-16,3-2 15,-4 9-15,9-30 0,-1 11 16,0-3-16,2 0 15,5-11-15,-1 2 16,4 2-16,3 0 0,-2 6 16,0 5-16,-4 8 15,0 2-15,-1 3 0,-2 4 16,2 1-16,-2 2 16,-1 4-16,0 1 15,-4 4-15,-1 2 16,-1 2-16,-3 1 0,-1 1 15,-1 2-15,-2 0 16,0-1-16,0 0 16,-1-2-16,1 2 0,0-2 15,1-1-15,0 1 16,0-2-16,1 0 0,2 0 16,2-2-16,0-2 15,2-5-15,2 0 16</inkml:trace>
  <inkml:trace contextRef="#ctx0" brushRef="#br0" timeOffset="-10307.84">21172 16450 0,'0'0'0,"-3"-11"15,-1-1-15,-4 1 0,-1-2 16,-2-1-16,0 4 16,-5-1-16,2 2 15,-2 1-15,0 3 0,-2 0 16,2 4-16,-1 1 15,-1 2-15,1 4 16,1 3-16,-1 3 0,1 2 16,2-1-16,0 3 15,3-1-15,1 2 16,1 1-16,4 0 0,0 1 16,2 1-16,2-1 15,-1 1-15,5-1 16,0-1-16,0-1 0,2-2 15,2 0-15,-2-4 16,3-1-16,0-2 16,2-1-16,1-2 0,1-2 15,1-1-15,0-2 16,0-3-16,2 0 16,-1-4-16,2-3 0,1-2 15,-3-3-15,-1-1 16,2-7-16,-2-2 0,-2 0 15,-2 3-15,-2-1 16,0 2-16,-2 4 16,-2 2-16,0 4 0,0-1 15,-2 5-15,0 0 16,-1 4-16,0-1 16,1 2-16,-1 1 0,0 0 15,0 1-15,1-1 16,-1 2-16,-1 0 15,-1 7-15,-1 8 0,0 9 16,1-5-16,0 5 16,1 2-16,1 0 15,-2 9-15,2-1 0,-1 2 16,-1 3-16,0 1 16,-2 1-16,3 4 15,-2 0-15,-1 3 0,-1-1 16,-2 0-16,0-5 15,-2-6-15,-3-3 0,0-1 16,-2-8-16,-4-1 16,1-4-16,-4-3 15,-3 2-15,0-5 16,-4 0-16,0-3 0,-1-2 16,2-5-16,1-4 15,7 0-15,5-1 0,5-1 16,0 0-16,1-3 15,-1-1-15,4-3 16,1-3-16,3-2 16,3-5-16,3 0 0,2-3 15,5-5-15,5-1 16,4-2-16,7-6 0,4 1 16,8-3-16,-2-1 15,5-4-15,-6 4 16,-4 4-16,-4-3 0,-1-1 15,-1-1-15,-1 1 16,0-4-16,-2 3 16,0-4-16,0-3 0,-3-2 15,-4-1-15,3-4 16,-2-1-16,-6 0 16,0 3-16,0 1 0,-2 3 15,-1 7-15,-2 3 16,1 3-16,0 4 15,-2-3-15,-3 11 0,1 3 16,-1 6-16,0 3 16,2 2-16,-3 3 15,-1 1-15,1 1 0,-1 1 16,-1 3-16,0 3 16,0 4-16,-1 6 15,0 2-15,0 14 0,-4 27 16,1-11-16,-1 4 15,0-2-15,-3-2 16,-1 2-16,1-5 0,0-6 16,2 0-16,-3-4 15,2-1-15,0-3 0,-3 2 16,4-1-16,-1-3 16,3-4-16,2 0 15,-1 0-15,3-1 16,2-2-16,1 0 0,2-4 15,2-2-15,-2-3 16,3 0-16,1-3 16,1-4-16,1-3 0,2-2 15,3-5-15</inkml:trace>
  <inkml:trace contextRef="#ctx0" brushRef="#br0" timeOffset="-9170.88">21727 16495 0,'3'-7'0,"-1"-1"15,-2-2-15,-1-1 16,-3-1-16,-2 4 16,-3-3-16,-1 4 0,-3 1 15,-2 3-15,-2 2 16,-2 3-16,0 3 15,-1 2-15,-3 4 16,2 4-16,-1 0 0,2 3 16,2 4-16,2-1 15,2 0-15,3-2 0,2 0 16,4 0-16,2-1 16,3 0-16,2-3 15,3 0-15,2 0 0,2-1 16,3-1-16,3-2 15,1-3-15,3-2 0,1-3 16,2-4-16,0-3 16,-1-4-16,2-3 15,-2-5-15,-1-5 0,-1-4 16,1-6-16,0-3 16,-2 1-16,-1-2 15,-5 3-15,-1 10 16,-3 4-16,-4 10 0,-1-1 15,-2 2-15,0 4 16,0 1-16,-1 1 16,-1 2-16,0 3 0,-3 3 15,1 5-15,0 4 16,-3 7-16,1 3 0,0 4 16,2 0-16,2 5 15,1-6-15,2-5 16,1-3-16,1-6 0,1-1 15,0-3-15,0-3 16,0-3-16,1-1 16,3-3-16,0-2 0,2-4 15,2-3-15,0-4 16,2-4-16,4-7 16,-3-5-16,1-4 0,2-6 15,-6 5-15,0 5 16,-4 5-16,-1 4 15,-2 3-15,-1 5 0,-1 2 16,-1 3-16,-1 3 16,-1 2-16,0 3 15,-2 4-15,-2 5 0,0 6 16,-1 1-16,-3 2 16,-3 10-16,0 0 15,0-3-15,1-6 0,2-3 16,0-2-16,3-4 15,1-3-15,0-4 16,2 0-16,0-3 0,1-1 16,1-1-16,2-2 15,0-4-15,2-1 0,2-5 16,1-3-16,5-11 16,1-2-16,0-3 15,5-9-15,0 1 16,-2 5-16,-1 6 0,0 5 15,-2 6-15,-2 7 16,2 4-16,-4 2 16,-1 2-16,-2 2 0,2 1 15,0 4-15,-1 4 16,1 5-16,-2 2 0,0 8 16,-2 4-16,-2 1 15,-2 1-15,-2 3 16,-1-1-16,0-7 0,0-4 15,0-5-15,2-2 16,3-5-16,1 0 16,3-4-16,2-3 0,2-1 15,2-1-15,3-3 16,4-2-16</inkml:trace>
  <inkml:trace contextRef="#ctx0" brushRef="#br0" timeOffset="-8478.42">22667 16446 0,'-4'-11'16,"-3"-1"-16,-1 0 15,-2-2-15,-3 3 0,-4 1 16,-4 1-16,1 6 15,-2 3-15,1 4 0,1 4 16,1 5-16,3 4 16,1 1-16,-1 1 15,3 6-15,3 1 16,2 1-16,2 2 0,3-6 16,1-1-16,3-3 15,0 0-15,2-2 0,1-3 16,0-3-16,3-1 15,0-3-15,3-2 16,3-4-16,2-2 16,3-4-16,3-4 0,0-3 15,1-4-15,9-8 16,0-8-16,-3-10 0,3-12 16,-3-5-16,1-21 15,-14 18-15,0 2 16,-3 6-16,-4 5 0,-1 9 15,-3 5-15,2 3 16,-3-2-16,0 3 16,0 4-16,-3 9 0,2 20 15,-2-8-15,0 0 16,0 3-16,-1 3 16,-1 5-16,-1 6 0,-1 7 15,-2 16-15,-6 41 16,1-11-16,-8 40 15,2-40-15,-1-11 0,4 3 16,1-8-16,7-8 16,1 0-16,5-1 15,0-7-15,0-7 0,1-12 16,2 2-16,-1-1 16,3-2-16,2-4 15,2-4-15,3-4 0,2-2 16</inkml:trace>
  <inkml:trace contextRef="#ctx0" brushRef="#br0" timeOffset="-7738.65">23642 15883 0,'0'0'16,"0"0"-16,-1 10 0,-1 4 15,0 3-15,-2 2 16,0 7-16,-3 9 16,-2 7-16,0 2 0,-1 2 15,-2 14-15,-3 0 16,6-13-16,3-4 16,0 1-16,-1-1 0,1-7 15,-2-4-15,0-3 16,0-3-16,4-1 15,0-7-15,1-3 0,1-4 16,0-2-16,1-2 16,-1-3-16,1 2 15,1-3-15,0-1 0,0 1 16,3-2-16,-1-1 16,2-3-16,2-1 15,-1 0-15,3-3 0,0-3 16,2-4-16,5-7 15,0-3-15,2-4 0,12-24 16,-9 13-16,-1-1 16,5-4-16,-2 9 15,-1 10-15,-1 9 0,-2 11 16,-3 3-16,-4-1 16,1 2-16,-2 0 15,-1 2-15,0 4 16,-2 1-16,-3 4 0,0 5 15,-3 4-15,-1 7 16,-3 0-16,-1 7 0,0-1 16,0-3-16,0-4 15,0-4-15,2-1 16,1-2-16,1 0 0,0-1 16,2-4-16,0-3 15,4 0-15,1-4 16,3-1-16,2-2 0</inkml:trace>
  <inkml:trace contextRef="#ctx0" brushRef="#br0" timeOffset="-7136.48">24239 16394 0,'-6'-12'0,"0"-12"0,-4 8 16,-3 0-16,-4 2 16,1 3-16,-1 4 15,-2 3-15,-1 4 0,-2 4 16,-1 5-16,2 5 16,-2 1-16,-1 7 15,0 2-15,2 6 0,3 4 16,3-2-16,6-5 15,4-2-15,3-1 0,2 1 16,2-4-16,4 0 16,2-3-16,2-4 15,2-1-15,3-2 0,0-3 16,1-1-16,2-4 16,0-3-16,2-5 15,1-3-15,2-7 0,1-6 16,-2-7-16,6-10 15,-2-1-15,1-6 16,-4 4-16,-4 6 0,-6 6 16,-4 10-16,-1 0 15,-3 9-15,0 1 16,-1 5-16,-1 0 0,-2 2 16,0 2-16,-1 1 15,-1 6-15,2-7 16,-8 23-16,2 3 0,-1 4 15,-1 3-15,-1 9 16,5-2-16,-2-5 16,4-6-16,2-7 0,0-4 15,0-4-15,2-8 16,1-1-16,4-4 16,3-3-16,1-5 0,5-2 15,-4 0-15</inkml:trace>
  <inkml:trace contextRef="#ctx0" brushRef="#br0" timeOffset="-6717.97">24642 16319 0,'2'-10'16,"-2"0"-16,-2 0 0,-3 1 15,-2 0-15,-2 3 16,-5 2-16,0 3 15,-3 4-15,-1 2 0,0 2 16,3 5-16,1-1 16,4 0-16,5-1 15,-1 0-15,4-2 0,1 1 16,3-1-16,1 1 16,4 1-16,2-1 15,2 1-15,2 0 0,1 1 16,-1 0-16,1 1 15,-1 3-15,-1-2 16,-3 2-16,-2 0 0,-4 1 16,-3 0-16,-3 0 15,-4 0-15,-3 1 16,-1-2-16,-3 0 0,-3-2 16,-1-1-16,-1-4 15,-1-1-15,2-3 16,2-2-16,2-2 0,3-2 15,2-4-15,4 1 16,5 0-16</inkml:trace>
  <inkml:trace contextRef="#ctx0" brushRef="#br0" timeOffset="-5823.86">25640 16436 0,'7'-10'0,"8"-7"16,-14 2-16,0 0 0,0-1 16,-2-1-16,-1 3 15,-3 2-15,0 2 16,-3 3-16,-2 2 0,-1 3 16,-4 2-16,-2 4 15,-3 4-15,-2 4 16,1 5-16,-7 7 0,0 4 15,1 1-15,0 4 16,6 0-16,4-1 16,4-4-16,2-3 0,5-6 15,3 0-15,3 1 16,1-2-16,1 0 16,5-2-16,1-2 0,2 1 15,2-5-15,1-2 16,4-4-16,3-1 15,-1-3-15,1-5 0,3-7 16,0-6-16,0-8 16,4-8-16,1-1 0,-2-2 15,-2-3-15,-5 6 16,-4 5-16,-2 1 16,-4 11-16,-2 0 0,-3 6 15,-1 4-15,-1 3 16,-1 1-16,-1 2 15,1 1-15,-1 0 0,-3 4 16,-5 12-16,1-3 16,-3 12-16,-1 3 15,0 4-15,0 8 16,0-2-16,3-1 0,1-3 16,3-3-16,1-7 15,3-8-15,4-7 0,0-3 16,4-4-16,2-3 15,3-5-15,2-4 16</inkml:trace>
  <inkml:trace contextRef="#ctx0" brushRef="#br0" timeOffset="-5337.01">26480 15834 0,'0'0'16,"-3"13"-16,0 2 15,-3 4-15,-3 8 0,-2 3 16,-2 5-16,0 4 16,-1 2-16,-2 3 0,-3 4 15,1 4-15,5-5 16,2-1-16,-3-5 15,3-4-15,2-3 16,1 1-16,2-7 0,1-1 16,2-3-16,1 0 15,-1-4-15,4-1 0,1-2 16,1 0-16,-1-2 16,2 1-16,0-3 15,0 2-15,3-2 16,-1-1-16,0-1 0,1-3 15,2-2-15,0-1 16,3-2-16,3-4 0</inkml:trace>
  <inkml:trace contextRef="#ctx0" brushRef="#br0" timeOffset="-4234.17">26658 16407 0,'-9'-5'15,"-1"0"-15,-6 0 16,2 0-16,-3 3 16,0 2-16,-3 3 15,-2 5-15,-3 3 0,2 5 16,0 2-16,5 1 15,-3 4-15,7 1 0,3-2 16,4 1-16,3 0 16,4-2-16,3-2 0,1-1 15,3 0-15,2-3 16,0-1-16,2-4 16,1-1-16,0-6 0,1-1 15,0-5-15,2-4 16,2-4-16,-1-5 15,0-2-15,1-5 0,3-6 16,-1-3-16,-2 2 16,-3-1-16,-3 1 15,-2 3-15,-5 7 0,-1 6 16,-1 4-16,-2 4 16,1 3-16,-1 1 15,1 2-15,-1 1 0,-2 2 16,-5 13-16,5-2 15,-3 10-15,1 0 16,0 4-16,0 0 0,4-1 16,3-4-16,0-1 15,4-3-15,-1-3 16,3-2-16,0-3 0,0-3 16,2-3-16,0-2 15,0-5-15,0-2 16,0-3-16,1-4 0,1-5 15,1-1-15,0-5 16,-1 0-16,1-6 16,-1 0-16,-5 5 0,-2 1 15,-1 7-15,-3 3 16,0 2-16,-2 4 16,0 3-16,0 1 0,-2 6 15,-1 3-15,0 1 16,-1 9-16,-2 1 15,1 4-15,-1 2 0,-2 5 16,2-2-16,1-4 16,1-4-16,3-4 0,-1-4 15,2-3-15,0-3 16,0-3-16,0 0 16,2-5-16,-2-1 0,1-4 15,0-3-15,1-2 16,-1-6-16,0-3 15,0-1-15,2-1 0,-1-2 16,2 1-16,2 4 16,-1 2-16,2 3 15,1 4-15,0 1 16,1 2-16,0 1 0,0 1 16,-3 2-16,3-1 15,-1 2-15,-1 0 0,-2 1 16,1 2-16,1-1 15,-1 2-15,2 0 16,-2-2-16,0 2 0,2 0 16,-1 0-16,1-1 15,0 0-15,1-1 16,-2 0-16,2 0 0,0-1 16,1 1-16,0 0 15,3 0-15,0 2 16,-1 1-16,5-1 0,-1-1 15</inkml:trace>
  <inkml:trace contextRef="#ctx0" brushRef="#br0" timeOffset="-2501.09">27289 16389 0,'0'0'0,"0"0"16,-1-7-16,-4-4 15,-1 3-15,-4-1 0,-1 2 16,0 2-16,-3 2 15,-2 3-15,-4 2 0,2 3 16,-4 5-16,1 3 16,4 1-16,0 1 15,1 3-15,1 1 16,-2 1-16,3 0 0,3 0 16,-1 1-16,5 0 15,1-1-15,3-3 0,2-1 16,2-3-16,1-2 15,0-1-15,3-1 16,-1-4-16,3 0 0,1-2 16,3 0-16,1-2 15,3-4-15,-1-1 16,-1-4-16,2-1 0,-1-3 16,1-2-16,0 1 15,-2-1-15,-2-1 16,1-2-16,-2 3 0,0-2 15,-2 2-15,-2-2 16,-1 3-16,0-1 16,-1 1-16,1 0 0,-2 2 15,-1 1-15,2 0 16,-2 0-16,-1 1 16,1 1-16,-2 2 0,2 1 15,-1 2-15,-1 1 16,0-1-16,0 3 15,-1 0-15,-1 2 0,0 1 16,1 0-16,-1 2 16,2-5-16,0 0 0,0 0 15,-2 5-15,-1 3 16,0 0-16,-3 12 16,1 7-16,-1 4 15,3-10-15,-2 7 0,1 1 16,-1 1-16,0 5 15,0 10-15,1 1 0,-1-1 16,1 9-16,0-2 16,1 1-16,1 1 15,0-11-15,0-3 16,-4-4-16,-2-4 0,-2-6 16,-2-2-16,0-8 15,0 0-15,1-3 0,-2-3 16,-5-4-16,0-3 15,4 0-15,-1-6 16,2-1-16,2-4 0,0-2 16,3-1-16,0-4 15,3-3-15,2 0 16,3-4-16,2-2 0,4-3 16,2-2-16,5-7 15,5 1-15,4 4 16,5-3-16,0-3 0,4-1 15,-1 1-15,3 2 16,-6 1-16,1 5 16,4 0-16,0 2 0,-3 6 15,-4-1-15,0 4 16,0 3-16,-2-1 16,-5 1-16,1-2 0,-4 2 15,0 2-15,-1 2 16,-4 1-16,-3-2 0,-2 1 15,0 1-15,-2 2 16,-2 3-16,1-1 16,-2 4-16,-1 0 0,-1 1 15,-1 3-15,-2 2 16,1 4-16,-3 1 16,0 1-16,-4 5 0,-1 1 15,0 1-15,-1 1 16,1 1-16,-1 0 15,0 0-15,3-2 0,2-2 16,2 1-16,0-3 16,4 0-16,1-2 15,4 0-15,2-1 0,0-1 16,3-2-16,1-2 16,2-1-16,3-1 15,1-2-15,5-2 0,1-3 16,2-4-16,1-3 15,0-5-15,-3 0 16,-1-2-16,-1-3 0,-3 0 16,-3 1-16,-2 0 15,-3 2-15,-2 1 16,-1 2-16,0 0 0,-2 3 16,-1 2-16,1 3 15,-1 3-15,-1 1 16,-1 3-16,0 5 0,-1 1 15,-1 6-15,-1 3 16,0 3-16,-3 12 16,0-1-16,0 1 0,1-2 15,1-5-15,2-5 16,1-6-16,1-3 16,0-6-16,0-1 0,1-3 15,0-3-15,1-4 16,1-5-16,0-3 0,0-3 15,2-3-15,0-7 16,2-2-16,1 1 16,4 3-16,3 3 0,0 3 15,3 3-15,0 6 16,1 3-16,-1 2 16,0 4-16,1-1 0,-2 2 15,3-3-15,2 1 16</inkml:trace>
  <inkml:trace contextRef="#ctx0" brushRef="#br0" timeOffset="-1778.76">28420 16516 0,'0'0'16,"0"0"-16,0 0 15,-4 11-15,1 6 16,-3 4-16,-1 11 0,-2 14 15,-1 2-15,0-3 16,3 5-16,-4 7 16,6-5-16,0-2 0,5-18 15,-1-6-15,1-2 16,1-7-16,-1-5 16,2-3-16,-2-1 0,0-5 15,0 1-15,0-4 16,1-3-16,1-4 15,0-6-15,0-3 0,3-13 16,4-31-16,0 9 16,3-9-16,-2-5 0,6-8 15,-1 16-15,-1 13 16,1 3-16,-1 3 16,-1 5-16,-1 3 0,2 0 15,1 7-15,4 10 16,-6 4-16,0 0 15,-4 6-15,0-2 16,0 6-16,0 3 0,0 3 16,0 6-16,1 6 15,1 8-15,-3 6 0,-5-1 16,2 5-16,-8-4 16,-3-4-16,-4-2 15,-3-5-15,2-2 0,-3-2 16,-1-1-16,2-5 15,-3-2-15,-2-4 16,3-2-16,-2-2 0,1-1 16,2-1-16,0-2 15,2-1-15,1-2 16,3-1-16,4-2 0,1 0 16,4-1-16</inkml:trace>
  <inkml:trace contextRef="#ctx0" brushRef="#br0" timeOffset="-625.11">28899 16401 0,'0'0'0,"-7"-7"16,-1 2-16,-1 4 0,-3 2 15,-2 4-15,-1 4 16,-6 6-16,-3 6 16,2 0-16,1 2 0,0 4 15,2 2-15,5-2 16,3-4-16,3-3 15,3 2-15,4-2 16,5-2-16,1-3 0,4 1 16,1-4-16,3-2 15,1-1-15,2-3 0,0-3 16,0-3-16,1-5 16,0-3-16,-2-5 15,2-4-15,-5-6 0,-2-1 16,-2-8-16,-5 0 15,0 1-15,-2-1 16,-2 6-16,0 1 0,-1 2 16,1 2-16,2 2 15,5 6-15,1 1 16,-2-1-16,3 3 0,-1 2 16,2 1-16,0 2 15,0 2-15,2 2 16,1 2-16,0 1 0,2 4 15,-1 1-15,0-1 16,-1 2-16,-1 0 16,0 0-16,-2-1 0,-1 0 15,-3 0-15,0 0 16,-3 2-16,-1 3 16,-1 3-16,-4 4 0,-2 4 15,-2 4-15,-5 9 16,-1 5-16,-2-2 15,-1 7-15,4-10 0,3-2 16,3-3-16,4 0 16,-2 0-16,3-5 0,-1 1 15,-1-2-15,2-2 16,1-4-16,1-1 16,1-3-16,1-1 0,-1-3 15,-1-5-15,3-3 16,-1-2-16,0-5 15,0-4-15,2-4 16,-1-5-16,1-14 0,2-4 16,0-5-16,3-28 15,-1 20-15,3 1 0,-1 0 16,1-6-16,2 2 16,2 10-16,3 6 15,-2 5-15,-2 2 0,6 8 16,1 2-16,-5 5 15,-2 4-15,0 0 16,-2 4-16,4 3 0,-3 4 16,1 1-16,2 2 15,0 3-15,-3 2 16,1 5-16,0 5 0,-2 1 16,-3 1-16,-5 1 15,-4 2-15,-5 2 16,-3-4-16,-1-1 0,-2-1 15,-4-2-15,-2-1 16,-1 0-16,-1-7 16,0-1-16,1-3 0,0-4 15,0-1-15,2-2 16,-2-3-16,1-2 16,2 1-16,2-3 0,3 0 15,3 1-15,3-1 16,3-2-16</inkml:trace>
  <inkml:trace contextRef="#ctx0" brushRef="#br0" timeOffset="37.06">29419 16355 0,'0'0'0,"-4"9"16,-2 3-16,0 2 16,-1 5-16,0 4 15,-1 4-15,1 3 0,1 0 16,1 1-16,3-2 15,1 0-15,3-3 16,0-4-16,4-4 0,-1-2 16,1-3-16,0-5 15,0-1-15,2-3 16,0-4-16,1-2 0,2-2 16,1-4-16,1-5 15,-1-6-15,1-1 16,1-3-16,2-7 0,-2-2 15,-3 0-15,-1 0 16,-1 1-16,-2 4 16,-1 5-16,1 3 0,-1 3 15,-2 2-15,0 3 16,-1 1-16,-2 6 0,0 0 16,-1 3-16,0 2 15,-2 4-15,0 4 16,-2 2-16,-1 2 0,-2 4 15,-1 11-15,-1 2 16,3 3-16,0 5 16,3-1-16,4-5 0,3-3 15,3-5-15,1-4 16,0-4-16,3-2 16,0-3-16,0-6 0,0-2 15,2-3-15,-1-3 16,-1-4-16,1-2 15,2-4-15,5-7 0</inkml:trace>
  <inkml:trace contextRef="#ctx0" brushRef="#br0" timeOffset="374.83">29899 15994 0,'0'0'0,"-1"10"16,-2 5-16,-1 4 15,-1 6-15,-5 14 16,0 3-16,-4 6 0,-2 5 15,-6 0-15,-1-2 16,2-4-16,6-15 16,6 0-16,1-3 0,4-6 15,-2 1-15,3-2 16,2-4-16,1 1 0,0-2 16,1-2-16,2 0 15,0-2-15,2-1 16,4 0-16</inkml:trace>
  <inkml:trace contextRef="#ctx0" brushRef="#br0" timeOffset="3189.34">30080 16389 0,'-2'-9'0,"-2"0"15,-4 3-15,0 0 0,-4 4 16,0 3-16,-3 5 16,-3 5-16,-2 4 15,-2 7-15,4 0 0,0 0 16,1 3-16,1-2 15,1 2-15,2-2 16,5 1-16,1-4 0,3-2 16,1-2-16,1-5 15,1 1-15,1-2 16,2-1-16,0-2 16,4-1-16,-1 0 0,3-4 15,0-1-15,2-2 16,1-3-16,3-4 0,2-6 15,2-3-15,-2-5 16,-2-2-16,4-9 16,-4-1-16,-1 0 0,-5 1 15,0 5-15,-3 2 16,-1 8-16,0 4 0,0 4 16,-2 4-16,0 2 15,-1 3-15,-1 3 16,-1 2-16,-1 4 0,1 4 15,-3 5-15,-2 8 16,-1 4-16,-2 2 16,1 0-16,1 4 0,3-5 15,3-4-15,3-5 16,3 0-16,1-3 16,2-5-16,0-1 0,2-3 15,2-4-15,-1-1 16,2-4-16,0-4 15,2-3-15,2-4 0,2-4 16,-1-3-16,0-3 16,2-10-16,0-2 15,-1-1-15,1 0 0,-2 4 16,-2-3-16,-3 1 16,-1 2-16,-2 1 15,2-2-15,-2 4 0,0-1 16,-2 2-16,2 0 15,-2 3-15,2 0 16,-2 6-16,2-1 0,-1 3 16,-2-3-16,0 4 15,-2 1-15,-2 1 0,0 2 16,-1 3-16,0 1 16,0 1-16,-1 3 15,-1-1-15,1 0 16,-1 2-16,0 0 0,0 1 15,0-1-15,0 1 16,0-1-16,0 2 16,-1 1-16,0 3 0,-4 4 15,1 5-15,-4 4 16,4-8-16,-1 1 0,1 1 16,-2-1-16,2 0 15,-2-2-15,2 1 16,-1-1-16,2-1 0,-2-1 15,1 0-15,-2 0 16,1 0-16,-1 0 16,2 1-16,-2 0 0,3 1 15,-2-1-15,2-2 16,-1 1-16,1 0 16,1 0-16,-1-2 0,0 2 15,0 0-15,1-2 16,-2 2-16,0 0 15,-1 0-15,0 1 0,0 0 16,0 0-16,-1 1 16,2 0-16,-2 1 15,2 0-15,-2 1 0,2 1 16,-2 1-16,2 0 16,0 0-16,1 2 15,1-1-15,-1 1 0,2-1 16,-1 1-16,0-1 15,1 3-15,0 1 16,0-1-16,1-2 0,1 1 16,0-1-16,1-2 15,1 0-15,3 0 16,-1-2-16,0-2 0,-1-2 16,2-3-16,0-1 15,-1 0-15,3-3 16,0-2-16,1 0 0,0-1 15,1-2-15,1 1 16,2-3-16,1 2 16,2-3-16,1 0 0,-1-1 15,0-1-15,-1 0 16,3-3-16,-1-1 16,-3-3-16,0-2 0,-1-2 15,-2 1-15,-2 2 16,0 0-16,-1 3 0,-1-1 15,-3 4-15,1 1 16,-3 4-16,0 0 16,-1 4-16,-1 1 0,0 2 15,-1 2-15,-2 2 16,3-3-16,0-1 16,0 0-16,-9 21 0,-4 8 15,0 10-15,6-15 16,0 5-16,0-2 15,2-2-15,2-2 16,2 0-16,1-6 0,2 1 16,2-4-16,-2-4 15,2-2-15,1-3 0,0-2 16,1-4-16,3-1 16,0-3-16,2-4 15,0-4-15,2-5 0,1-3 16,-1-4-16,1-2 15,2-7-15,1 4 16,0 2-16,2 6 0,-1 1 16,-1 3-16,-1 3 15,-1 4-15,-2 1 16,-3 1-16,0 2 0,-1 1 16,-3 1-16,1 2 15,-2-1-15,-2 3 16,0 0-16,-2 0 0,-2 2 15,-2 1-15,0 2 16,-4 0-16,0 3 0,-2 1 16,-4 1-16,-3 4 15,-2 4-15,0 1 16,0 1-16,-3 4 0,1 1 16,3-2-16,4-1 15,2-2-15,5 0 16,1-2-16,3-4 0,2-3 15,1 0-15,3-1 16,1-1-16,3-1 16,1 0-16,3-4 0,3 0 15,0-3-15,5-2 16,1-4-16,-2-2 16,0-4-16,-3-1 0,2-3 15,-1-2-15,-5-1 16,-3-2-16,-2-1 15,-3 0-15,-1-1 0,-3 2 16,-4 1-16,1 1 16,-2 2-16,2 5 15,0 2-15,-1 1 0,2 3 16,0 2-16,1 0 16,1 2-16,0 0 15,2 2-15,2 0 0,2 1 16,2 1-16,3 1 15,2 0-15,2-1 16,2 2-16,2-1 0,0 0 16,-1 1-16,-2-1 15,-1-1-15,-4-1 16,-1 2-16,-2-2 0,-1 0 16,-3 0-16,-2-1 15,0 0-15,-2 1 16,-1 0-16,0 1 0,-1 3 15,-2-1-15,0 2 16,-1 2-16,-1 2 16,0 2-16,1 3 0,-1-1 15,2 3-15,2 0 16,-1-1-16,3-1 0,0-1 16,0-1-16,0-2 15,0-1-15,-1-1 16,0-1-16,-1-2 0,-1 1 15,-1-1-15,1-3 16,1-1-16,-2 0 16,2 0-16,0-4 0,1 0 15,1-3-15,0-3 16,2-2-16,1-4 16,1 0-16,1-3 0,1-2 15,0-1-15,6-8 16,0 2-16,0 3 15,4 3-15,2 0 0,-4 5 16,1 3-16,-4 4 16,-3 4-16,0 0 15,-3 3-15,1 3 0,-2 4 16,1 2-16,-1 3 16,1 3-16,-2 3 15,1 6-15,1 2 0,-2 2 16,2 0-16,-1 1 15,1-4-15,1 1 16,1-3-16,-1-4 0,-2-3 16,-1-4-16,0-4 15,-2-6-15</inkml:trace>
  <inkml:trace contextRef="#ctx0" brushRef="#br0" timeOffset="3443.66">30690 16223 0,'0'0'0,"0"0"16,0 0-16,0 0 15</inkml:trace>
  <inkml:trace contextRef="#ctx0" brushRef="#br0" timeOffset="3804.73">30206 16273 0,'12'-5'0,"6"-5"15,5 4-15,0 3 16,0 0-16,-3 2 0,-1 2 16,-1-1-16</inkml:trace>
  <inkml:trace contextRef="#ctx0" brushRef="#br0" timeOffset="6457.42">31778 16724 0,'9'-7'0,"0"-2"16,1 0-16,2-1 0,0-3 15,2-2-15,-1-2 16,1-4-16,-3-3 16,1-4-16,2-7 0,-1-6 15,1-2-15,7-11 16,-2-2-16,3-11 16,-8 14-16,-1-3 0,-2-2 15,-1-4-15,-3 2 16,-3 2-16,-3 3 15,-1 6-15,-1 9 0,0 6 16,3 8-16,0 9 16,2 9-16,-3 0 15,-1 3-15,0 0 0,0 4 16,-1 2-16,-3 4 16,1 4-16,-1 5 15,-4 14-15,-8 28 0,4-8 16,-3 9-16,0 3 15,-9 27-15,9-35 16,2-4-16,2-2 0,1-3 16,-1-2-16,1 2 15,7 3-15,0-3 16,0 4-16,1-1 0,1-1 16,1-3-16,5-2 15,0-3-15,4-6 0,-2-3 16,1-11-16,-1-5 15,2-5-15,1 2 16,0-5-16,1-1 0,1-6 16,4-3-16,3-10 15,-1-7-15,3-16 16,-1-5-16,7-14 0,0-5 16,-5-2-16,-5 8 15,3 4-15,2 3 16,-4-2-16,1-5 0,-3 0 15,-7 5-15,0-3 16,-1-2-16,-5 9 16,-1-2-16,-3 8 0,1 2 15,3 10-15,-4 1 16,2 12-16,2 17 16,-2 0-16,0-5 0,-2 2 15,1 1-15,-2 8 16,0 5-16,-1 7 15,-4 12-15,-6 31 0,2-8 16,-4 11-16,1-1 16,-4 13-16,1-30 15,3 0-15,0 2 0,3-4 16,1-4-16,-1 1 16,0-1-16,1-2 0,1-5 15,3 2-15,1-1 16,0-2-16,-2-6 15,2-5-15,3-8 16,-1-3-16,2-5 0,1 0 16,1-4-16,2-1 15,2-2-15,2-5 16,3-7-16,2-7 0,5-13 16,0-10-16,1-3 15,8-28-15,1 33 0,-2 3 16,0 6-16,-4 7 15,-7 7-15,-2 4 16,3 4-16,-4 4 0,-3 3 16,0 3-16,-3-1 15,0 6-15,-1 1 16,0 5-16,-3 5 0,-1 5 16,-4 1-16,-1 12 15,-2 1-15,0 1 16,-1 11-16,2-4 15,1-6-15,2-4 0,3-2 16,1-5-16,1-5 16,-1-4-16,3-3 0,-1-3 15,3-3-15,3-3 16,0-4-16</inkml:trace>
  <inkml:trace contextRef="#ctx0" brushRef="#br0" timeOffset="7564.02">32610 16261 0,'0'0'0,"0"0"15,0 0-15,-8-5 16,-1 5-16,-2 7 15,-6 1-15,-3 6 16,-1 10-16,1 6 0,2-1 16,0-1-16,-3 0 15,2 2-15,6-3 16,4 1-16,3-6 0,3 4 16,3-3-16,1-4 15,2-2-15,2-2 0,-1-6 16,5 0-16,0-4 15,0-4-15,1-2 16,2-4-16,3-7 0,0-7 16,4-4-16,0-13 15,-2-2-15,-3-2 16,-3-6-16,-5 5 0,0 3 16,-3 3-16,-1 11 15,-1 5-15,-1 7 16,0 5-16,-1 3 0,1 1 15,-3 2-15,0 3 16,1 4-16,-3 4 16,1 4-16,-1 5 0,0 10 15,0 4-15,4 1 16,1 1-16,4 4 16,1-4-16,1-6 0,1-5 15,2-3-15,3-3 16,-2-5-16,-1-6 15,2-2-15,2-5 0,-1-1 16,2-7-16,0-5 16,1-6-16,-3-4 15,0-4-15,1-9 0,-3-3 16,-2 2-16,-2 1 16,1 7-16,4 9 15,-4 9-15,-3 4 0,-3 4 16,-1 0-16,-2 6 15,-1 1-15,-5 4 16,0 7-16,-1 9 0,0 6 16,-4 15-16,2 2 15,2-5-15,0-5 16,3-7-16,2-6 0,-1-5 16,3-6-16,1-4 15,0-4-15,1-2 0,1-2 16,1-2-16,2-4 15,1-4-15,1-5 16,-1-4-16,4-6 0,4-10 16,0-5-16,3-4 15,2-9-15,1 3 16,-2 3-16,1 8 0,-4 14 16,0 5-16,1 13 15,-2-1-15,-3 3 16,-2 0-16,-1 4 0,-1 4 15,0 1-15,0 4 16,-3 3-16,0 3 16,1 8-16,-2 4 0,0 0 15,0 4-15,-1-1 16,3 2-16,0-2 16,3-3-16,3-1 0,-1-2 15,5-3-15,-1-2 16,-2-5-16,0-1 15,0-3-15,-1-4 0,-1-2 16,1-2-16,1-2 16</inkml:trace>
  <inkml:trace contextRef="#ctx0" brushRef="#br0" timeOffset="7895.32">31991 16139 0,'15'-5'0,"11"-8"15,-4 13-15,7 1 16,1 3-16,2 4 0,1 2 15,-3 1-15</inkml:trace>
  <inkml:trace contextRef="#ctx0" brushRef="#br0" timeOffset="9843.67">19871 17179 0,'0'0'0,"0"0"15,0 0-15,4 13 16,0 2-16,1 3 16,-2 3-16,3 3 15,-2 3-15,2 4 0,-1 4 16,1 2-16,-1 5 16,1 6-16,-3-7 15,1 2-15,-3 2 0,1 1 16,-1-1-16,0-1 15,0-2-15,-1-4 16,0-4-16,2-1 0,0-4 16,0-7-16,0 1 15,1-5-15,-1 1 0,-1-5 16,0-1-16,0-2 16,0-1-16,1-3 15,1 0-15,-2-3 0,1-2 16,-1 1-16,2-3 15,0-3-15,1-1 16,1-4-16,-1-3 0,3-1 16,-2-5-16,3-1 15,2-5-15,0-4 16,2-1-16,-1 1 0,3-5 16,0 2-16,1 1 15,0 1-15,0 4 16,1 3-16,-3 3 0,1 2 15,-1 5-15,-2 2 16,1 3-16,-1 1 16,-2 4-16,1 1 0,0 3 15,-1 3-15,0 3 16,-2 1-16,1 2 16,1 2-16,-1 1 0,0 3 15,1 1-15,-1 2 16,-1-1-16,1 1 15,0-1-15,0-4 0,0 1 16,0-2-16,-1-4 16,0-1-16,1-2 0,0-2 15,0-1-15,-1-2 16,1-2-16,1-1 16,0-2-16,0-3 15,0-2-15,0-2 0,0-3 16,0-2-16,-1-3 15,0-7-15,0-4 16,-2-3-16,-1-11 0,-2-1 16,-1-1-16,0-8 15,-1-2-15,-1 1 0,0-3 16,1 8-16,2 4 16,-2 3-16,1 5 15,1 0-15,3 5 0,-1 2 16,2 4-16,-1 2 15,-2 7-15,2 6 16,-3 0-16,1 5 0,-2-2 16,-1 4-16,1-1 15,-2 4-15,1 1 16,0 3-16,0 0 0,1 4 16</inkml:trace>
  <inkml:trace contextRef="#ctx0" brushRef="#br0" timeOffset="11642.98">20933 17709 0,'0'-12'0,"1"-8"16,-4 6-16,-1 0 15,-5-1-15,-2-1 16,-5 3-16,2 1 0,-2 2 16,0 3-16,1 1 15,0 4-15,2 2 0,-1 1 16,-1 3-16,0 2 16,1 4-16,0 1 15,0 4-15,2-1 0,-1 4 16,1 3-16,1 2 15,2-1-15,3 1 16,3 4-16,1-3 0,3-2 16,0 0-16,2 0 15,2-6-15,0 0 16,1-3-16,2-3 0,0-2 16,2-1-16,2-3 15,0 0-15,2-3 16,1-2-16,0-3 0,2-1 15,-2-4-15,0-2 16,-1-3-16,2-2 16,-4-5-16,-1-1 0,0-1 15,0-3-15,-3 0 16,0 2-16,-1 3 16,-3 6-16,0 2 0,-3 4 15,0 2-15,-1 4 16,0 0-16,0 2 0,-1 0 15,2 0-15,0 0 16,-4 5-16,-2 8 16,3-4-16,0 3 15,1 1-15,-2 1 0,1 3 16,1 2-16,1 1 16,1 0-16,0 0 15,3-3-15,-1 3 0,2-2 16,1 0-16,0-3 15,1 0-15,-1-3 16,1-2-16,1-2 0,-2-2 16,3-1-16,1-2 15,3-2-15,-1-4 0,3-1 16,-1-3-16,3-4 16,1-2-16,2-6 15,1-1-15,-1-5 0,2-8 16,-1-3-16,-4 1 15,2-5-15,-3-2 16,1-4-16,-3 1 0,-4-5 16,-2 8-16,-4-1 15,-1 2-15,-1 2 16,-2-1-16,0 4 0,0 4 16,1 6-16,-1 7 15,1 5-15,-2 1 16,1 3-16,0 2 0,-1 2 15,1 2-15,1 1 16,-1 0-16,-1 2 16,1-1-16,0 2 0,0 2 15,-1 2-15,0-2 16,1 0-16,-1 16 16,-3 16-16,2-6 0,1 4 15,-1 33-15,2-23 16,0-2-16,0 5 0,0-3 15,-1-4-15,-2-6 16,2 0-16,-1-5 16,-1 0-16,1 2 15,-2-3-15,0-3 0,0-2 16,0 0-16,2-2 16,-2-1-16,1-2 15,2 1-15,-1-2 0,1 0 16,1-1-16,1-1 15,2 0-15,0-1 16,1-1-16,-1-2 0,3 1 16,-1-3-16,2 1 15,1-3-15,2 1 0,1-3 16,2-1-16,2-1 16,2-1-16,0-2 15,5-2-15,-2-1 0,2-2 16,-1-1-16,4-3 15,-3-2-15,2-3 16,-1 1-16,2-2 0,-3 0 16,-2-1-16,-3-1 15,-2-1-15,-5-1 16,-5 3-16,0 0 0,-5 4 16,0 1-16,-3 3 15,0 2-15,0 3 16,-3 0-16,1 2 0,-3 2 15,0 1-15,-1 4 16,-1 1-16,0 2 0,0 1 16,0 3-16,1 3 15,0 0-15,1 2 16,2-2-16,2 3 16,1 0-16,2 1 0,1-1 15,1-1-15,1 1 16,2-1-16,1-2 15,0-1-15,2 1 0,0-3 16,1-1-16,-2-3 16,2 1-16,0-1 15,1-3-15,-1-1 0,2-1 16,1-1-16,0-1 16,1-1-16,2-1 15,-1-2-15,2-2 0,-1 0 16,0-2-16,0-1 15,1-2-15</inkml:trace>
  <inkml:trace contextRef="#ctx0" brushRef="#br0" timeOffset="12280.98">22071 17573 0,'0'0'16,"0"0"-16,-7-10 0,-1 2 16,-3 1-16,-1-1 15,-3 3-15,1 2 16,-3 2-16,0 3 0,3 3 15,-2 4-15,3 2 16,-1 0-16,3 2 16,1 1-16,0-1 0,2 1 15,1-1-15,2 0 16,1 0-16,1-2 16,2-2-16,0-1 0,1-2 15,0 0-15,2-3 16,0 2-16,2-3 0,0-1 15,3 0-15,1-2 16,1 0-16,2 0 16,1-3-16,1 0 0,3-1 15,1 0-15,0 0 16,1 1-16,-2 2 16,2 1-16,1-1 15,-2 4-15,-1 1 0,-3 0 16,-1 1-16,-2 1 15,-3 1-15,-3 1 0,1 0 16,-4 2-16,-2 1 16,-1 0-16,-2 0 15,-1 0-15,-2 2 0,-2 0 16,-2 0-16,-2 2 16,-2-1-16,-1-1 15,2-1-15,0 0 0,2-4 16,2-1-16,2-3 15,4 0-15,0-3 16,6-3-16</inkml:trace>
  <inkml:trace contextRef="#ctx0" brushRef="#br0" timeOffset="12500">22524 17908 0,'0'0'0,"0"0"15,0 0-15,0 0 16,-2-7-16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CF7C9-C474-48AC-90CA-762BC6997D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AFB682-7470-4A34-B0E4-FBEDDE2E3E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C09879-82AC-4583-9562-81212D068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D09CC-68D9-4D3B-87A4-56E4056C397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1CE424-FF9F-4A0F-AF0A-D66883EDE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24D109-160D-4E3B-BE8A-D391ACEDD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6DA13-5464-4D83-B939-9308C5D377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497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A1217B-54BD-4F4C-8157-4CD1F0E88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82F192-F480-43DF-9381-AAE9A3E11D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51E3C-AC88-4A93-B282-D00317197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D09CC-68D9-4D3B-87A4-56E4056C397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CB55A9-EB09-4917-A877-CF5F95A03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F2292-40B9-45FE-B1F0-4594D8E43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6DA13-5464-4D83-B939-9308C5D377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841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34632-7A3B-4261-A8C6-507B4852A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01E69A-16F9-4A24-A992-72EB4BF608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CB312E-131C-46F7-9949-C035E8FCD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D09CC-68D9-4D3B-87A4-56E4056C397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4337D5-C556-4EC3-9C12-173A77334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58352F-4107-4A7F-B6C1-0CF18A5C4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6DA13-5464-4D83-B939-9308C5D377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220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6CE1E-0BA0-4A3D-9A04-5EFE7839D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6ED9F-31B0-4E30-9B83-B3B5D3941A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53926D-88A7-4287-896E-073F74675F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E3C076-F03E-48FB-ABA8-F0113ECB4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D09CC-68D9-4D3B-87A4-56E4056C397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B5C269-325B-49EE-B6A8-081F12060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EC6A4F-3C27-4750-9FDB-D926D25A8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6DA13-5464-4D83-B939-9308C5D377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276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8AA27-60B0-46B4-84B9-93A40BC78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5AB213-B320-4CBF-8E62-76E3916073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1AD47-1BA1-4C51-AAE9-D66739F746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B4223E-74D6-41B9-ADCA-37B24B4E39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87236F-36CB-4F0E-AB76-52FF5BFB13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2D7BCE-6849-44CD-ADAC-63E5E2260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D09CC-68D9-4D3B-87A4-56E4056C397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E61974-3333-4FEE-94D9-3711D20E7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B71328-7A7E-4D8D-A9FA-8CB73BC17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6DA13-5464-4D83-B939-9308C5D377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277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A7735-84CA-446D-92C0-A20E58D49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0EA3F0-CE2B-473F-9920-03E14A1F9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D09CC-68D9-4D3B-87A4-56E4056C397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D6E7CE-D548-4D17-BA63-176F6516B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4B2F5D-942E-41D4-B086-72687EF77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6DA13-5464-4D83-B939-9308C5D377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496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91E173-4E70-46C9-B5A4-48BF7AB0E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D09CC-68D9-4D3B-87A4-56E4056C397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905C62-2A42-4D7F-AC00-609F23A34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0FF3F3-0496-480D-93E4-54998E4A7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6DA13-5464-4D83-B939-9308C5D377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883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8FCCD-FD1A-4920-A358-3D34CDDF71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3F4B03-2AFA-46D5-9F5C-80565CE878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9692D4-EEBA-48AE-9D15-ECC2B21403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1F4961-CBB6-4335-B912-028FBD54F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D09CC-68D9-4D3B-87A4-56E4056C397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AAF1A6-9F35-4F69-8A50-F4BC1D9EF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594AB1-BE29-4834-B37D-467FF24D2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6DA13-5464-4D83-B939-9308C5D377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58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027E0-F62F-4B80-BB3D-BA0AC3717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7E0FCF-D408-461D-8B01-1D54FE3ED0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DA39C8-6B45-4A22-98AE-71EA72309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0141CC-1AF2-41F7-B5B1-F089DB1A6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D09CC-68D9-4D3B-87A4-56E4056C397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D232BC-C81D-48E8-94E1-3A6D577C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7FFAC3-2097-4294-AAC1-C6374E1A4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6DA13-5464-4D83-B939-9308C5D377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763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20EF0-2352-4CFD-A60B-1E438CC20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63824D-0F0F-4771-81CB-95D864FE6E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47F784-20DD-49B4-8AFB-A023DA49B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D09CC-68D9-4D3B-87A4-56E4056C397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C47C36-5D86-4A1A-B4B3-44D64351E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F958EB-BB8A-4CE2-9D16-B2CB0F049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6DA13-5464-4D83-B939-9308C5D377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982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8A7DA0B-F8A6-458A-BE07-F7629C7FD8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83C1FF-A46D-490D-AD4F-07710F7EAD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54E76F-77A0-458E-86F2-0C6C3076E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D09CC-68D9-4D3B-87A4-56E4056C397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CC48E8-62B3-456F-A28A-EF6D3E60B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3B6A08-A1D9-4F0D-A87A-F04A894AF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6DA13-5464-4D83-B939-9308C5D377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871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70B6D2-D424-4560-9B81-4A84C244C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A1C405-FE26-4EB6-84F5-E4053A3A2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1B9B5-DE64-48A1-8C0A-4FD2AE239E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9D09CC-68D9-4D3B-87A4-56E4056C397E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CAC38A-D212-4991-A845-A0B47875EB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3B2FF6-E0F4-4E52-A032-6B136F1EC1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6DA13-5464-4D83-B939-9308C5D377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687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60.png"/><Relationship Id="rId5" Type="http://schemas.openxmlformats.org/officeDocument/2006/relationships/customXml" Target="../ink/ink2.xml"/><Relationship Id="rId4" Type="http://schemas.openxmlformats.org/officeDocument/2006/relationships/image" Target="../media/image13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0.png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90.png"/><Relationship Id="rId5" Type="http://schemas.openxmlformats.org/officeDocument/2006/relationships/customXml" Target="../ink/ink5.xml"/><Relationship Id="rId4" Type="http://schemas.openxmlformats.org/officeDocument/2006/relationships/image" Target="../media/image128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png"/><Relationship Id="rId3" Type="http://schemas.openxmlformats.org/officeDocument/2006/relationships/customXml" Target="../ink/ink6.xml"/><Relationship Id="rId7" Type="http://schemas.openxmlformats.org/officeDocument/2006/relationships/customXml" Target="../ink/ink8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10.png"/><Relationship Id="rId5" Type="http://schemas.openxmlformats.org/officeDocument/2006/relationships/customXml" Target="../ink/ink7.xml"/><Relationship Id="rId4" Type="http://schemas.openxmlformats.org/officeDocument/2006/relationships/image" Target="../media/image130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83A5F-E7AA-4AA1-AB2C-23C27669F5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50E968-5260-4B0E-8AF4-082A987302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551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D5B1D8-60A6-4E0C-89DC-B16CF7682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520950"/>
          </a:xfrm>
        </p:spPr>
        <p:txBody>
          <a:bodyPr>
            <a:normAutofit/>
          </a:bodyPr>
          <a:lstStyle/>
          <a:p>
            <a:r>
              <a:rPr lang="en-GB" u="sng" dirty="0"/>
              <a:t>Friday 24</a:t>
            </a:r>
            <a:r>
              <a:rPr lang="en-GB" u="sng" baseline="30000" dirty="0"/>
              <a:t>th</a:t>
            </a:r>
            <a:r>
              <a:rPr lang="en-GB" u="sng" dirty="0"/>
              <a:t> April</a:t>
            </a:r>
            <a:br>
              <a:rPr lang="en-GB" u="sng" dirty="0"/>
            </a:br>
            <a:r>
              <a:rPr lang="en-GB" u="sng" dirty="0"/>
              <a:t>LO: To understand geographical similarities and differences of regions of the United Kingdom.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06E757-DD72-038C-0DF5-06534DD47C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14663"/>
            <a:ext cx="10515600" cy="3162300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1000"/>
              </a:spcAft>
            </a:pP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Climate</a:t>
            </a:r>
            <a:endParaRPr lang="en-GB" sz="1800">
              <a:effectLst/>
              <a:latin typeface="SassoonPrimaryInfan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endParaRPr lang="en-GB" sz="1800">
              <a:effectLst/>
              <a:latin typeface="SassoonPrimaryInfan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</a:pP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Rainfall</a:t>
            </a:r>
            <a:endParaRPr lang="en-GB" sz="1800">
              <a:effectLst/>
              <a:latin typeface="SassoonPrimaryInfan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endParaRPr lang="en-GB" sz="1800">
              <a:effectLst/>
              <a:latin typeface="SassoonPrimaryInfan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</a:pP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Human and physical geography</a:t>
            </a:r>
            <a:endParaRPr lang="en-GB" sz="1800">
              <a:effectLst/>
              <a:latin typeface="SassoonPrimaryInfan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endParaRPr lang="en-GB" sz="1800">
              <a:effectLst/>
              <a:latin typeface="SassoonPrimaryInfan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</a:pP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Population density </a:t>
            </a:r>
            <a:endParaRPr lang="en-GB" sz="1800">
              <a:effectLst/>
              <a:latin typeface="SassoonPrimaryInfant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065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107F5-7868-4232-A544-F14B34455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62D199-46D7-4499-A0DC-0927D700E1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FFCCDA-0139-4BED-BB6A-186FBBB764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0217"/>
            <a:ext cx="12192000" cy="5837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445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E909B-8BB0-4627-B02A-CF3F60249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C53FA-2AEE-476E-8225-977D803012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64F477-8B57-49DE-B957-BD6201B6B0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2921"/>
            <a:ext cx="12192000" cy="6232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010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3F848-98F7-4FA3-82BA-C90E5FDCB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1FBD4D-2918-4240-9FC2-B48C70DD0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6F93B7-3BBD-4B6D-A95E-6702E7F89E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6859"/>
            <a:ext cx="12192000" cy="594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7469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F1892-DCDB-404B-83E5-8F9F56CEC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33CF7-5692-42AB-85BD-AD0E0C2702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3A30C0-1578-4963-8A1D-4062C53AE8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5329"/>
            <a:ext cx="12192000" cy="578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648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51699-DFA2-4706-819B-C1F45BE23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6A1B4B-D204-4026-A7C4-2E3619CD28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CFB192-337B-4AF9-8C6C-0FE3A6AA02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2347"/>
            <a:ext cx="12192000" cy="5913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0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26113-E892-4CD0-B850-C44C97EBD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8BCAD1-EE85-4DF0-8B1D-7DB2EE56CE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89D294-46C5-42FF-A23F-5A5BDBB05B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8487"/>
            <a:ext cx="12192000" cy="6181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8602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697BDF-193F-AE54-A43A-5EBED6D72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882" y="1825625"/>
            <a:ext cx="7320253" cy="4351338"/>
          </a:xfrm>
        </p:spPr>
        <p:txBody>
          <a:bodyPr>
            <a:normAutofit lnSpcReduction="10000"/>
          </a:bodyPr>
          <a:lstStyle/>
          <a:p>
            <a:r>
              <a:rPr lang="en-GB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2050" name="Picture 2" descr="Topographical map of United Kingdom (UK)">
            <a:extLst>
              <a:ext uri="{FF2B5EF4-FFF2-40B4-BE49-F238E27FC236}">
                <a16:creationId xmlns:a16="http://schemas.microsoft.com/office/drawing/2014/main" id="{7964DED0-C417-8C41-53F0-B97E827DA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" y="0"/>
            <a:ext cx="4441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6898C951-F7DB-73E0-B82B-519BECDF75CB}"/>
                  </a:ext>
                </a:extLst>
              </p14:cNvPr>
              <p14:cNvContentPartPr/>
              <p14:nvPr/>
            </p14:nvContentPartPr>
            <p14:xfrm>
              <a:off x="260400" y="-993024"/>
              <a:ext cx="11671200" cy="513900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6898C951-F7DB-73E0-B82B-519BECDF75C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51040" y="-1002384"/>
                <a:ext cx="11689920" cy="5157720"/>
              </a:xfrm>
              <a:prstGeom prst="rect">
                <a:avLst/>
              </a:prstGeom>
            </p:spPr>
          </p:pic>
        </mc:Fallback>
      </mc:AlternateContent>
      <p:sp>
        <p:nvSpPr>
          <p:cNvPr id="7" name="Title 6">
            <a:extLst>
              <a:ext uri="{FF2B5EF4-FFF2-40B4-BE49-F238E27FC236}">
                <a16:creationId xmlns:a16="http://schemas.microsoft.com/office/drawing/2014/main" id="{5D5B9BE3-2B96-1BE2-AD3C-306B80D99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C8ED2D68-43F9-0714-4EF4-EFB7F3D8C02F}"/>
                  </a:ext>
                </a:extLst>
              </p14:cNvPr>
              <p14:cNvContentPartPr/>
              <p14:nvPr/>
            </p14:nvContentPartPr>
            <p14:xfrm>
              <a:off x="1355040" y="1456920"/>
              <a:ext cx="10569240" cy="41630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C8ED2D68-43F9-0714-4EF4-EFB7F3D8C02F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45680" y="1447560"/>
                <a:ext cx="10587960" cy="4181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346493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B31AA-E28F-C205-5E13-45409BBE0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Similarities and Differences of England and Wales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1DD6F0-9FBB-F769-9B6A-4ACB1E8E58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8450" y="1448594"/>
            <a:ext cx="5038725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u="sng"/>
              <a:t>Differences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1F364E7-4773-E437-C026-FF94C518DBDA}"/>
              </a:ext>
            </a:extLst>
          </p:cNvPr>
          <p:cNvCxnSpPr>
            <a:stCxn id="2" idx="2"/>
          </p:cNvCxnSpPr>
          <p:nvPr/>
        </p:nvCxnSpPr>
        <p:spPr>
          <a:xfrm>
            <a:off x="6096000" y="1690688"/>
            <a:ext cx="33338" cy="485775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B6E9C39-D532-8180-161B-3E812ACEE4CC}"/>
              </a:ext>
            </a:extLst>
          </p:cNvPr>
          <p:cNvSpPr txBox="1">
            <a:spLocks/>
          </p:cNvSpPr>
          <p:nvPr/>
        </p:nvSpPr>
        <p:spPr>
          <a:xfrm>
            <a:off x="723900" y="1563688"/>
            <a:ext cx="50387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u="sng"/>
              <a:t>Similarities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53F7F2A-3079-58D6-106B-47E959B56B9E}"/>
                  </a:ext>
                </a:extLst>
              </p14:cNvPr>
              <p14:cNvContentPartPr/>
              <p14:nvPr/>
            </p14:nvContentPartPr>
            <p14:xfrm>
              <a:off x="734760" y="2058840"/>
              <a:ext cx="10963800" cy="361440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53F7F2A-3079-58D6-106B-47E959B56B9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25400" y="2049480"/>
                <a:ext cx="10982520" cy="3633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059292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7CF95-C28F-107C-B108-E9F56694D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CLIMATE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41BD6B-D6D4-AFD3-0AE0-FBBDB92F5D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1184" y="1825625"/>
            <a:ext cx="6452616" cy="4351338"/>
          </a:xfrm>
        </p:spPr>
        <p:txBody>
          <a:bodyPr/>
          <a:lstStyle/>
          <a:p>
            <a:r>
              <a:rPr lang="en-GB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689090-2ED2-EDF7-A08E-A335F5692D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" y="1887809"/>
            <a:ext cx="4540976" cy="183629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F586C1D-1D01-59EE-5003-09C84DF8FD7D}"/>
                  </a:ext>
                </a:extLst>
              </p14:cNvPr>
              <p14:cNvContentPartPr/>
              <p14:nvPr/>
            </p14:nvContentPartPr>
            <p14:xfrm>
              <a:off x="11605320" y="5365800"/>
              <a:ext cx="308520" cy="615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F586C1D-1D01-59EE-5003-09C84DF8FD7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595960" y="5356440"/>
                <a:ext cx="327240" cy="8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887B8D04-F0F3-AFB1-702E-39A9DF9D6284}"/>
                  </a:ext>
                </a:extLst>
              </p14:cNvPr>
              <p14:cNvContentPartPr/>
              <p14:nvPr/>
            </p14:nvContentPartPr>
            <p14:xfrm>
              <a:off x="4919040" y="1599840"/>
              <a:ext cx="6534720" cy="443484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887B8D04-F0F3-AFB1-702E-39A9DF9D628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909680" y="1590480"/>
                <a:ext cx="6553440" cy="4453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782795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C9302-FCCF-2A0E-5685-FCBCF6471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Population density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5F1A3D-93B5-0E17-71AA-9F8D58784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65577" y="1825625"/>
            <a:ext cx="5264115" cy="4351338"/>
          </a:xfrm>
        </p:spPr>
        <p:txBody>
          <a:bodyPr>
            <a:normAutofit lnSpcReduction="10000"/>
          </a:bodyPr>
          <a:lstStyle/>
          <a:p>
            <a:r>
              <a:rPr lang="en-GB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881B54-EAB2-3DD1-EDA3-B6BE844CCD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" y="1909762"/>
            <a:ext cx="6718536" cy="494823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F0F5326-23EC-ADBC-1AEE-1475C90A2ACB}"/>
                  </a:ext>
                </a:extLst>
              </p14:cNvPr>
              <p14:cNvContentPartPr/>
              <p14:nvPr/>
            </p14:nvContentPartPr>
            <p14:xfrm>
              <a:off x="9114480" y="5313600"/>
              <a:ext cx="256680" cy="1011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F0F5326-23EC-ADBC-1AEE-1475C90A2AC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105120" y="5304240"/>
                <a:ext cx="275400" cy="11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F4C5D525-1B1F-C868-4B88-D5A91DD00968}"/>
                  </a:ext>
                </a:extLst>
              </p14:cNvPr>
              <p14:cNvContentPartPr/>
              <p14:nvPr/>
            </p14:nvContentPartPr>
            <p14:xfrm>
              <a:off x="6282360" y="3941640"/>
              <a:ext cx="202320" cy="287424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F4C5D525-1B1F-C868-4B88-D5A91DD00968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273000" y="3932280"/>
                <a:ext cx="221040" cy="2892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16D749C-4C76-61F7-FDA1-2B9656416C6B}"/>
                  </a:ext>
                </a:extLst>
              </p14:cNvPr>
              <p14:cNvContentPartPr/>
              <p14:nvPr/>
            </p14:nvContentPartPr>
            <p14:xfrm>
              <a:off x="1158480" y="1698840"/>
              <a:ext cx="10751040" cy="51591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16D749C-4C76-61F7-FDA1-2B9656416C6B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149120" y="1689480"/>
                <a:ext cx="10769760" cy="5177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574885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9D6F5-C7A9-C5EB-98C8-DBC070186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Mountain Ranges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545D7-9EE8-86A3-7057-5FF6BAABFF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1B7FB8-B2B5-3709-2B86-6F90F02F59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2822" y="1938178"/>
            <a:ext cx="8999178" cy="46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762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</Words>
  <Application>Microsoft Office PowerPoint</Application>
  <PresentationFormat>Widescreen</PresentationFormat>
  <Paragraphs>17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SassoonPrimaryInfant</vt:lpstr>
      <vt:lpstr>Office Theme</vt:lpstr>
      <vt:lpstr>PowerPoint Presentation</vt:lpstr>
      <vt:lpstr>Friday 24th April LO: To understand geographical similarities and differences of regions of the United Kingdom.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Similarities and Differences of England and Wales</vt:lpstr>
      <vt:lpstr>CLIMATE</vt:lpstr>
      <vt:lpstr>Population density</vt:lpstr>
      <vt:lpstr>Mountain Ranges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Hollinshead, Mr</dc:creator>
  <cp:lastModifiedBy>Hollinshead, Mr</cp:lastModifiedBy>
  <cp:revision>1</cp:revision>
  <dcterms:created xsi:type="dcterms:W3CDTF">2026-04-24T06:58:40Z</dcterms:created>
  <dcterms:modified xsi:type="dcterms:W3CDTF">2026-04-24T06:58:49Z</dcterms:modified>
</cp:coreProperties>
</file>