
<file path=[Content_Types].xml><?xml version="1.0" encoding="utf-8"?>
<Types xmlns="http://schemas.openxmlformats.org/package/2006/content-types">
  <Default Extension="fntdata" ContentType="application/x-fontdata"/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embedTrueTypeFonts="1">
  <p:sldMasterIdLst>
    <p:sldMasterId id="2147483660" r:id="rId1"/>
  </p:sldMasterIdLst>
  <p:notesMasterIdLst>
    <p:notesMasterId r:id="rId13"/>
  </p:notesMasterIdLst>
  <p:handoutMasterIdLst>
    <p:handoutMasterId r:id="rId14"/>
  </p:handoutMasterIdLst>
  <p:sldIdLst>
    <p:sldId id="258" r:id="rId2"/>
    <p:sldId id="264" r:id="rId3"/>
    <p:sldId id="271" r:id="rId4"/>
    <p:sldId id="272" r:id="rId5"/>
    <p:sldId id="273" r:id="rId6"/>
    <p:sldId id="274" r:id="rId7"/>
    <p:sldId id="275" r:id="rId8"/>
    <p:sldId id="276" r:id="rId9"/>
    <p:sldId id="277" r:id="rId10"/>
    <p:sldId id="278" r:id="rId11"/>
    <p:sldId id="267" r:id="rId12"/>
  </p:sldIdLst>
  <p:sldSz cx="9144000" cy="6858000" type="screen4x3"/>
  <p:notesSz cx="6858000" cy="9144000"/>
  <p:embeddedFontLst>
    <p:embeddedFont>
      <p:font typeface="Calibri" panose="020F0502020204030204" pitchFamily="34" charset="0"/>
      <p:regular r:id="rId15"/>
      <p:bold r:id="rId16"/>
      <p:italic r:id="rId17"/>
      <p:boldItalic r:id="rId18"/>
    </p:embeddedFont>
    <p:embeddedFont>
      <p:font typeface="Twinkl" pitchFamily="2" charset="77"/>
      <p:regular r:id="rId19"/>
      <p:bold r:id="rId20"/>
    </p:embeddedFont>
    <p:embeddedFont>
      <p:font typeface="Twinkl SemiBold" pitchFamily="2" charset="77"/>
      <p:regular r:id="rId21"/>
      <p:bold r:id="rId22"/>
    </p:embeddedFont>
  </p:embeddedFontLst>
  <p:defaultTextStyle>
    <a:defPPr>
      <a:defRPr lang="en-US"/>
    </a:defPPr>
    <a:lvl1pPr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1pPr>
    <a:lvl2pPr marL="4572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2pPr>
    <a:lvl3pPr marL="9144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3pPr>
    <a:lvl4pPr marL="13716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4pPr>
    <a:lvl5pPr marL="1828800" algn="l" rtl="0" eaLnBrk="0" fontAlgn="base" hangingPunct="0">
      <a:spcBef>
        <a:spcPct val="0"/>
      </a:spcBef>
      <a:spcAft>
        <a:spcPct val="0"/>
      </a:spcAft>
      <a:defRPr kern="1200">
        <a:solidFill>
          <a:schemeClr val="tx1"/>
        </a:solidFill>
        <a:latin typeface="Twinkl" pitchFamily="2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Twinkl" pitchFamily="2" charset="0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  <p15:guide id="3" pos="340">
          <p15:clr>
            <a:srgbClr val="A4A3A4"/>
          </p15:clr>
        </p15:guide>
        <p15:guide id="4" orient="horz" pos="3974">
          <p15:clr>
            <a:srgbClr val="A4A3A4"/>
          </p15:clr>
        </p15:guide>
        <p15:guide id="5" pos="5420">
          <p15:clr>
            <a:srgbClr val="A4A3A4"/>
          </p15:clr>
        </p15:guide>
        <p15:guide id="6" orient="horz" pos="346">
          <p15:clr>
            <a:srgbClr val="A4A3A4"/>
          </p15:clr>
        </p15:guide>
        <p15:guide id="7" pos="476">
          <p15:clr>
            <a:srgbClr val="A4A3A4"/>
          </p15:clr>
        </p15:guide>
        <p15:guide id="8" orient="horz" pos="482">
          <p15:clr>
            <a:srgbClr val="A4A3A4"/>
          </p15:clr>
        </p15:guide>
        <p15:guide id="9" orient="horz" pos="3838">
          <p15:clr>
            <a:srgbClr val="A4A3A4"/>
          </p15:clr>
        </p15:guide>
        <p15:guide id="10" pos="5284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84D15"/>
    <a:srgbClr val="DE1E5A"/>
    <a:srgbClr val="18A0DB"/>
    <a:srgbClr val="BC0105"/>
    <a:srgbClr val="4DB1E3"/>
    <a:srgbClr val="80C1EB"/>
    <a:srgbClr val="ACDDFC"/>
    <a:srgbClr val="FFFFFF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21045" autoAdjust="0"/>
    <p:restoredTop sz="94660"/>
  </p:normalViewPr>
  <p:slideViewPr>
    <p:cSldViewPr snapToGrid="0" showGuides="1">
      <p:cViewPr varScale="1">
        <p:scale>
          <a:sx n="107" d="100"/>
          <a:sy n="107" d="100"/>
        </p:scale>
        <p:origin x="1120" y="160"/>
      </p:cViewPr>
      <p:guideLst>
        <p:guide orient="horz" pos="2160"/>
        <p:guide pos="2880"/>
        <p:guide pos="340"/>
        <p:guide orient="horz" pos="3974"/>
        <p:guide pos="5420"/>
        <p:guide orient="horz" pos="346"/>
        <p:guide pos="476"/>
        <p:guide orient="horz" pos="482"/>
        <p:guide orient="horz" pos="3838"/>
        <p:guide pos="5284"/>
      </p:guideLst>
    </p:cSldViewPr>
  </p:slideViewPr>
  <p:notesTextViewPr>
    <p:cViewPr>
      <p:scale>
        <a:sx n="3" d="2"/>
        <a:sy n="3" d="2"/>
      </p:scale>
      <p:origin x="0" y="0"/>
    </p:cViewPr>
  </p:notesTextViewPr>
  <p:notesViewPr>
    <p:cSldViewPr snapToGrid="0" showGuides="1">
      <p:cViewPr varScale="1">
        <p:scale>
          <a:sx n="77" d="100"/>
          <a:sy n="77" d="100"/>
        </p:scale>
        <p:origin x="2646" y="90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notesMaster" Target="notesMasters/notesMaster1.xml"/><Relationship Id="rId18" Type="http://schemas.openxmlformats.org/officeDocument/2006/relationships/font" Target="fonts/font4.fntdata"/><Relationship Id="rId26" Type="http://schemas.openxmlformats.org/officeDocument/2006/relationships/tableStyles" Target="tableStyles.xml"/><Relationship Id="rId3" Type="http://schemas.openxmlformats.org/officeDocument/2006/relationships/slide" Target="slides/slide2.xml"/><Relationship Id="rId21" Type="http://schemas.openxmlformats.org/officeDocument/2006/relationships/font" Target="fonts/font7.fntdata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font" Target="fonts/font3.fntdata"/><Relationship Id="rId25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font" Target="fonts/font2.fntdata"/><Relationship Id="rId20" Type="http://schemas.openxmlformats.org/officeDocument/2006/relationships/font" Target="fonts/font6.fntdata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font" Target="fonts/font1.fntdata"/><Relationship Id="rId23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font" Target="fonts/font5.fntdata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handoutMaster" Target="handoutMasters/handoutMaster1.xml"/><Relationship Id="rId22" Type="http://schemas.openxmlformats.org/officeDocument/2006/relationships/font" Target="fonts/font8.fntdata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73A8E7C0-95A1-4780-824B-2763E4F41A99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B3C48D08-3732-40F5-9988-05745DE73700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41C7EF0C-5AED-4789-9A0D-8A5563ED22F9}" type="datetimeFigureOut">
              <a:rPr lang="en-GB"/>
              <a:pPr>
                <a:defRPr/>
              </a:pPr>
              <a:t>02/11/2020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en-GB" noProof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/>
              <a:t>Click to edit Master text styles</a:t>
            </a:r>
          </a:p>
          <a:p>
            <a:pPr lvl="1"/>
            <a:r>
              <a:rPr lang="en-US" noProof="0"/>
              <a:t>Second level</a:t>
            </a:r>
          </a:p>
          <a:p>
            <a:pPr lvl="2"/>
            <a:r>
              <a:rPr lang="en-US" noProof="0"/>
              <a:t>Third level</a:t>
            </a:r>
          </a:p>
          <a:p>
            <a:pPr lvl="3"/>
            <a:r>
              <a:rPr lang="en-US" noProof="0"/>
              <a:t>Fourth level</a:t>
            </a:r>
          </a:p>
          <a:p>
            <a:pPr lvl="4"/>
            <a:r>
              <a:rPr lang="en-US" noProof="0"/>
              <a:t>Fifth level</a:t>
            </a:r>
            <a:endParaRPr lang="en-GB" noProof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 eaLnBrk="1" fontAlgn="auto" hangingPunct="1">
              <a:spcBef>
                <a:spcPts val="0"/>
              </a:spcBef>
              <a:spcAft>
                <a:spcPts val="0"/>
              </a:spcAft>
              <a:defRPr sz="1200">
                <a:latin typeface="+mn-lt"/>
              </a:defRPr>
            </a:lvl1pPr>
          </a:lstStyle>
          <a:p>
            <a:pPr>
              <a:defRPr/>
            </a:pPr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 eaLnBrk="1" fontAlgn="auto" hangingPunct="1">
              <a:spcBef>
                <a:spcPts val="0"/>
              </a:spcBef>
              <a:spcAft>
                <a:spcPts val="0"/>
              </a:spcAft>
              <a:defRPr sz="1200" smtClean="0">
                <a:latin typeface="+mn-lt"/>
              </a:defRPr>
            </a:lvl1pPr>
          </a:lstStyle>
          <a:p>
            <a:pPr>
              <a:defRPr/>
            </a:pPr>
            <a:fld id="{17586CA4-5AD4-4B58-A571-0EE32C5E9F34}" type="slidenum">
              <a:rPr lang="en-GB"/>
              <a:pPr>
                <a:defRPr/>
              </a:pPr>
              <a:t>‹#›</a:t>
            </a:fld>
            <a:endParaRPr lang="en-GB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g"/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53845720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 with Box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ounded Rectangle 3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pic>
        <p:nvPicPr>
          <p:cNvPr id="3" name="Picture 4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072438" y="5734050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391961899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and Content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4"/>
          <p:cNvSpPr/>
          <p:nvPr userDrawn="1"/>
        </p:nvSpPr>
        <p:spPr bwMode="auto">
          <a:xfrm>
            <a:off x="457200" y="438150"/>
            <a:ext cx="8220075" cy="5957888"/>
          </a:xfrm>
          <a:prstGeom prst="roundRect">
            <a:avLst>
              <a:gd name="adj" fmla="val 2649"/>
            </a:avLst>
          </a:prstGeom>
          <a:solidFill>
            <a:schemeClr val="bg1">
              <a:alpha val="90000"/>
            </a:schemeClr>
          </a:solidFill>
          <a:ln w="25400" cap="rnd">
            <a:solidFill>
              <a:schemeClr val="bg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8" name="Title 5"/>
          <p:cNvSpPr>
            <a:spLocks noGrp="1"/>
          </p:cNvSpPr>
          <p:nvPr>
            <p:ph type="title"/>
          </p:nvPr>
        </p:nvSpPr>
        <p:spPr>
          <a:xfrm>
            <a:off x="457198" y="478895"/>
            <a:ext cx="8220075" cy="994306"/>
          </a:xfrm>
        </p:spPr>
        <p:txBody>
          <a:bodyPr>
            <a:noAutofit/>
          </a:bodyPr>
          <a:lstStyle>
            <a:lvl1pPr>
              <a:defRPr>
                <a:latin typeface="Twinkl SemiBold" pitchFamily="2" charset="0"/>
              </a:defRPr>
            </a:lvl1pPr>
          </a:lstStyle>
          <a:p>
            <a:r>
              <a:rPr lang="en-US"/>
              <a:t>Click to edit Master title style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806928078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ims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ounded Rectangle 6"/>
          <p:cNvSpPr/>
          <p:nvPr userDrawn="1"/>
        </p:nvSpPr>
        <p:spPr bwMode="auto">
          <a:xfrm>
            <a:off x="503238" y="2930525"/>
            <a:ext cx="8137525" cy="3414713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4" name="Rounded Rectangle 7"/>
          <p:cNvSpPr/>
          <p:nvPr userDrawn="1"/>
        </p:nvSpPr>
        <p:spPr bwMode="auto">
          <a:xfrm>
            <a:off x="503238" y="512763"/>
            <a:ext cx="8137525" cy="2192337"/>
          </a:xfrm>
          <a:prstGeom prst="roundRect">
            <a:avLst>
              <a:gd name="adj" fmla="val 6409"/>
            </a:avLst>
          </a:prstGeom>
          <a:solidFill>
            <a:srgbClr val="FFF9E7"/>
          </a:solidFill>
          <a:ln w="25400" cap="rnd">
            <a:solidFill>
              <a:srgbClr val="FEFBDA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fontAlgn="auto" hangingPunct="1">
              <a:spcBef>
                <a:spcPts val="0"/>
              </a:spcBef>
              <a:spcAft>
                <a:spcPts val="0"/>
              </a:spcAft>
              <a:defRPr/>
            </a:pPr>
            <a:r>
              <a:rPr lang="en-GB" sz="1350" dirty="0"/>
              <a:t> </a:t>
            </a:r>
          </a:p>
        </p:txBody>
      </p:sp>
      <p:sp>
        <p:nvSpPr>
          <p:cNvPr id="5" name="Title 1"/>
          <p:cNvSpPr txBox="1">
            <a:spLocks/>
          </p:cNvSpPr>
          <p:nvPr userDrawn="1"/>
        </p:nvSpPr>
        <p:spPr>
          <a:xfrm>
            <a:off x="628650" y="30718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Success Criteria</a:t>
            </a:r>
          </a:p>
        </p:txBody>
      </p:sp>
      <p:sp>
        <p:nvSpPr>
          <p:cNvPr id="6" name="Title 1"/>
          <p:cNvSpPr txBox="1">
            <a:spLocks/>
          </p:cNvSpPr>
          <p:nvPr userDrawn="1"/>
        </p:nvSpPr>
        <p:spPr>
          <a:xfrm>
            <a:off x="628650" y="735013"/>
            <a:ext cx="7886700" cy="539750"/>
          </a:xfrm>
          <a:prstGeom prst="rect">
            <a:avLst/>
          </a:prstGeom>
        </p:spPr>
        <p:txBody>
          <a:bodyPr lIns="0" tIns="0" rIns="0" bIns="0" anchor="ctr" anchorCtr="1"/>
          <a:lstStyle>
            <a:lvl1pPr algn="l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sz="4000" b="1" kern="1200">
                <a:solidFill>
                  <a:schemeClr val="tx1"/>
                </a:solidFill>
                <a:latin typeface="Sassoon Infant Md" panose="02000603050000020003" pitchFamily="50" charset="0"/>
                <a:ea typeface="+mj-ea"/>
                <a:cs typeface="+mj-cs"/>
              </a:defRPr>
            </a:lvl1pPr>
          </a:lstStyle>
          <a:p>
            <a:pPr fontAlgn="auto">
              <a:spcAft>
                <a:spcPts val="0"/>
              </a:spcAft>
              <a:defRPr/>
            </a:pPr>
            <a:r>
              <a:rPr lang="en-US" sz="3600" dirty="0">
                <a:latin typeface="Twinkl" pitchFamily="50" charset="0"/>
              </a:rPr>
              <a:t>Aim</a:t>
            </a:r>
          </a:p>
        </p:txBody>
      </p:sp>
      <p:sp>
        <p:nvSpPr>
          <p:cNvPr id="7" name="Content Placeholder 15"/>
          <p:cNvSpPr txBox="1">
            <a:spLocks/>
          </p:cNvSpPr>
          <p:nvPr userDrawn="1"/>
        </p:nvSpPr>
        <p:spPr>
          <a:xfrm>
            <a:off x="628650" y="3467100"/>
            <a:ext cx="7886700" cy="1409700"/>
          </a:xfrm>
          <a:prstGeom prst="rect">
            <a:avLst/>
          </a:prstGeom>
          <a:noFill/>
          <a:ln w="25400">
            <a:noFill/>
          </a:ln>
        </p:spPr>
        <p:txBody>
          <a:bodyPr lIns="180000" tIns="252000" rIns="252000" bIns="180000">
            <a:normAutofit/>
          </a:bodyPr>
          <a:lstStyle>
            <a:lvl1pPr marL="228600" indent="-228600" algn="l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Char char="•"/>
              <a:defRPr sz="18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1pPr>
            <a:lvl2pPr marL="685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6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2pPr>
            <a:lvl3pPr marL="1143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3pPr>
            <a:lvl4pPr marL="1600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4pPr>
            <a:lvl5pPr marL="20574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400" kern="1200">
                <a:solidFill>
                  <a:srgbClr val="1C1C1C"/>
                </a:solidFill>
                <a:latin typeface="Sassoon Infant Rg" panose="02000503030000020003" pitchFamily="50" charset="0"/>
                <a:ea typeface="Sassoon Infant Rg" panose="02000503030000020003" pitchFamily="50" charset="0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Char char="•"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1 Lorem ipsum </a:t>
            </a:r>
            <a:r>
              <a:rPr lang="en-GB" dirty="0" err="1">
                <a:latin typeface="Twinkl" pitchFamily="50" charset="0"/>
              </a:rPr>
              <a:t>dolor</a:t>
            </a:r>
            <a:r>
              <a:rPr lang="en-GB" dirty="0">
                <a:latin typeface="Twinkl" pitchFamily="50" charset="0"/>
              </a:rPr>
              <a:t> sit </a:t>
            </a:r>
            <a:r>
              <a:rPr lang="en-GB" dirty="0" err="1">
                <a:latin typeface="Twinkl" pitchFamily="50" charset="0"/>
              </a:rPr>
              <a:t>amet</a:t>
            </a:r>
            <a:r>
              <a:rPr lang="en-GB" dirty="0">
                <a:latin typeface="Twinkl" pitchFamily="50" charset="0"/>
              </a:rPr>
              <a:t>, </a:t>
            </a:r>
            <a:r>
              <a:rPr lang="en-GB" dirty="0" err="1">
                <a:latin typeface="Twinkl" pitchFamily="50" charset="0"/>
              </a:rPr>
              <a:t>consectetur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adipiscing</a:t>
            </a:r>
            <a:r>
              <a:rPr lang="en-GB" dirty="0">
                <a:latin typeface="Twinkl" pitchFamily="50" charset="0"/>
              </a:rPr>
              <a:t> </a:t>
            </a:r>
            <a:r>
              <a:rPr lang="en-GB" dirty="0" err="1">
                <a:latin typeface="Twinkl" pitchFamily="50" charset="0"/>
              </a:rPr>
              <a:t>elit</a:t>
            </a:r>
            <a:r>
              <a:rPr lang="en-GB" dirty="0">
                <a:latin typeface="Twinkl" pitchFamily="50" charset="0"/>
              </a:rPr>
              <a:t>.</a:t>
            </a:r>
          </a:p>
          <a:p>
            <a:pPr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Statement 2</a:t>
            </a:r>
          </a:p>
          <a:p>
            <a:pPr lvl="1" fontAlgn="auto">
              <a:spcAft>
                <a:spcPts val="0"/>
              </a:spcAft>
              <a:defRPr/>
            </a:pPr>
            <a:r>
              <a:rPr lang="en-GB" dirty="0">
                <a:latin typeface="Twinkl" pitchFamily="50" charset="0"/>
              </a:rPr>
              <a:t>Sub statement</a:t>
            </a:r>
          </a:p>
        </p:txBody>
      </p:sp>
      <p:sp>
        <p:nvSpPr>
          <p:cNvPr id="11" name="Content Placeholder 15"/>
          <p:cNvSpPr>
            <a:spLocks noGrp="1"/>
          </p:cNvSpPr>
          <p:nvPr>
            <p:ph idx="1"/>
          </p:nvPr>
        </p:nvSpPr>
        <p:spPr>
          <a:xfrm>
            <a:off x="628650" y="1127760"/>
            <a:ext cx="7886700" cy="1409700"/>
          </a:xfrm>
        </p:spPr>
        <p:txBody>
          <a:bodyPr>
            <a:normAutofit fontScale="92500" lnSpcReduction="10000"/>
          </a:bodyPr>
          <a:lstStyle>
            <a:lvl1pPr>
              <a:defRPr>
                <a:latin typeface="Twinkl" pitchFamily="50" charset="0"/>
              </a:defRPr>
            </a:lvl1pPr>
            <a:lvl2pPr>
              <a:defRPr/>
            </a:lvl2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58455438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End Slide"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3"/>
          <p:cNvPicPr>
            <a:picLocks noChangeAspect="1"/>
          </p:cNvPicPr>
          <p:nvPr userDrawn="1"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523288" y="6196013"/>
            <a:ext cx="576262" cy="581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244646522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jpe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7"/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Title Placeholder 1"/>
          <p:cNvSpPr>
            <a:spLocks noGrp="1"/>
          </p:cNvSpPr>
          <p:nvPr>
            <p:ph type="title"/>
          </p:nvPr>
        </p:nvSpPr>
        <p:spPr bwMode="auto">
          <a:xfrm>
            <a:off x="490538" y="695325"/>
            <a:ext cx="8162925" cy="1150938"/>
          </a:xfrm>
          <a:prstGeom prst="roundRect">
            <a:avLst>
              <a:gd name="adj" fmla="val 9639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ctr" anchorCtr="1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Click to edit Master title style</a:t>
            </a:r>
          </a:p>
        </p:txBody>
      </p:sp>
      <p:sp>
        <p:nvSpPr>
          <p:cNvPr id="1027" name="Text Placeholder 2"/>
          <p:cNvSpPr>
            <a:spLocks noGrp="1"/>
          </p:cNvSpPr>
          <p:nvPr>
            <p:ph type="body" idx="1"/>
          </p:nvPr>
        </p:nvSpPr>
        <p:spPr bwMode="auto">
          <a:xfrm>
            <a:off x="490538" y="1957388"/>
            <a:ext cx="8162925" cy="4387850"/>
          </a:xfrm>
          <a:prstGeom prst="roundRect">
            <a:avLst>
              <a:gd name="adj" fmla="val 2583"/>
            </a:avLst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25400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252000" tIns="252000" rIns="252000" bIns="25200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en-US" altLang="en-US"/>
              <a:t>Edit Master text styles</a:t>
            </a:r>
          </a:p>
          <a:p>
            <a:pPr lvl="1"/>
            <a:r>
              <a:rPr lang="en-US" altLang="en-US"/>
              <a:t>Second level</a:t>
            </a:r>
          </a:p>
          <a:p>
            <a:pPr lvl="2"/>
            <a:r>
              <a:rPr lang="en-US" altLang="en-US"/>
              <a:t>Third level</a:t>
            </a:r>
          </a:p>
          <a:p>
            <a:pPr lvl="3"/>
            <a:r>
              <a:rPr lang="en-US" altLang="en-US"/>
              <a:t>Fourth level</a:t>
            </a:r>
          </a:p>
          <a:p>
            <a:pPr lvl="4"/>
            <a:r>
              <a:rPr lang="en-US" altLang="en-US"/>
              <a:t>Fifth level</a:t>
            </a: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</p:sldLayoutIdLst>
  <p:txStyles>
    <p:titleStyle>
      <a:lvl1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 kern="1200">
          <a:solidFill>
            <a:srgbClr val="1C1C1C"/>
          </a:solidFill>
          <a:latin typeface="Twinkl" pitchFamily="50" charset="0"/>
          <a:ea typeface="+mj-ea"/>
          <a:cs typeface="+mj-cs"/>
        </a:defRPr>
      </a:lvl1pPr>
      <a:lvl2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2pPr>
      <a:lvl3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3pPr>
      <a:lvl4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4pPr>
      <a:lvl5pPr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5pPr>
      <a:lvl6pPr marL="4572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6pPr>
      <a:lvl7pPr marL="9144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7pPr>
      <a:lvl8pPr marL="13716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8pPr>
      <a:lvl9pPr marL="1828800" algn="l" rtl="0" fontAlgn="base">
        <a:lnSpc>
          <a:spcPct val="90000"/>
        </a:lnSpc>
        <a:spcBef>
          <a:spcPct val="0"/>
        </a:spcBef>
        <a:spcAft>
          <a:spcPct val="0"/>
        </a:spcAft>
        <a:defRPr sz="4000" b="1">
          <a:solidFill>
            <a:srgbClr val="1C1C1C"/>
          </a:solidFill>
          <a:latin typeface="Twinkl" pitchFamily="2" charset="0"/>
        </a:defRPr>
      </a:lvl9pPr>
    </p:titleStyle>
    <p:bodyStyle>
      <a:lvl1pPr marL="228600" indent="-228600" algn="l" rtl="0" fontAlgn="base">
        <a:lnSpc>
          <a:spcPct val="90000"/>
        </a:lnSpc>
        <a:spcBef>
          <a:spcPts val="1000"/>
        </a:spcBef>
        <a:spcAft>
          <a:spcPct val="0"/>
        </a:spcAft>
        <a:buFont typeface="Arial" panose="020B0604020202020204" pitchFamily="34" charset="0"/>
        <a:buChar char="•"/>
        <a:defRPr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1pPr>
      <a:lvl2pPr marL="6858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6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2pPr>
      <a:lvl3pPr marL="11430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3pPr>
      <a:lvl4pPr marL="16002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4pPr>
      <a:lvl5pPr marL="2057400" indent="-228600" algn="l" rtl="0" fontAlgn="base">
        <a:lnSpc>
          <a:spcPct val="90000"/>
        </a:lnSpc>
        <a:spcBef>
          <a:spcPts val="500"/>
        </a:spcBef>
        <a:spcAft>
          <a:spcPct val="0"/>
        </a:spcAft>
        <a:buFont typeface="Arial" panose="020B0604020202020204" pitchFamily="34" charset="0"/>
        <a:buChar char="•"/>
        <a:defRPr sz="1400" kern="1200">
          <a:solidFill>
            <a:srgbClr val="1C1C1C"/>
          </a:solidFill>
          <a:latin typeface="Twinkl" pitchFamily="50" charset="0"/>
          <a:ea typeface="Sassoon Infant Rg" panose="02000503030000020003" pitchFamily="50" charset="0"/>
          <a:cs typeface="Sassoon Infant Rg" panose="02000503030000020003" pitchFamily="50" charset="0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3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3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3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3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3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3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3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3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0">
          <a:blip r:embed="rId2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218" name="Rectangle 4"/>
          <p:cNvSpPr>
            <a:spLocks noChangeArrowheads="1"/>
          </p:cNvSpPr>
          <p:nvPr/>
        </p:nvSpPr>
        <p:spPr bwMode="auto">
          <a:xfrm>
            <a:off x="4572000" y="1140619"/>
            <a:ext cx="3816350" cy="45767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Ra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sun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Ra was the most important god to all the Egyptians.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he was swallowed by Nut the sky goddess every night and born again in the morning.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Egyptians also believed that Ra travelled through the underworld at night, where he appeared as a man with the head of a ram!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94152" y="765176"/>
            <a:ext cx="1968790" cy="5327650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>
            <a:spLocks noChangeArrowheads="1"/>
          </p:cNvSpPr>
          <p:nvPr/>
        </p:nvSpPr>
        <p:spPr bwMode="auto">
          <a:xfrm>
            <a:off x="4572000" y="1278730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Anubis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dead and the process of embalming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thought that jackals watched over the dead as they were seen in cemeteries a lot.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Anubis helped to embalm Osiris when he was killed by Seth.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Egyptian priests would wear a mask of Anubis during mummification ceremonies.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232577" y="765174"/>
            <a:ext cx="2685944" cy="5327651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>
            <a:spLocks noChangeArrowheads="1"/>
          </p:cNvSpPr>
          <p:nvPr/>
        </p:nvSpPr>
        <p:spPr bwMode="auto">
          <a:xfrm>
            <a:off x="4572000" y="1352405"/>
            <a:ext cx="3816350" cy="4022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Osiris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dead and the underworld.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Osiris was also a god of resurrection and fertility.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The Egyptians believed that he gave them the gift of their most important crop, barley.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Osiris was the husband of Isis and the father of Horus. 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08342" y="761172"/>
            <a:ext cx="2115701" cy="5331653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>
            <a:spLocks noChangeArrowheads="1"/>
          </p:cNvSpPr>
          <p:nvPr/>
        </p:nvSpPr>
        <p:spPr bwMode="auto">
          <a:xfrm>
            <a:off x="4572000" y="765175"/>
            <a:ext cx="3816350" cy="4854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>
                <a:solidFill>
                  <a:srgbClr val="E84D15"/>
                </a:solidFill>
              </a:rPr>
              <a:t>NAME</a:t>
            </a:r>
            <a:r>
              <a:rPr lang="en-GB" altLang="en-US"/>
              <a:t>: </a:t>
            </a:r>
            <a:r>
              <a:rPr lang="en-GB" altLang="en-US" b="1"/>
              <a:t>Nut and Geb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 b="1">
                <a:solidFill>
                  <a:srgbClr val="E84D15"/>
                </a:solidFill>
              </a:rPr>
              <a:t>GOD/GODDESS OF</a:t>
            </a:r>
            <a:r>
              <a:rPr lang="en-GB" altLang="en-US"/>
              <a:t>: Nut – the sky, Geb – the earth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Nut’s body is stretched across the sky and covered in stars. She and Geb are the parents of Isis and Osiris.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Nut is the sister/wife of Geb and it is believed that Nut swallowed Ra, the sun god at the end of every day and gave birth to him again in the morning.</a:t>
            </a:r>
          </a:p>
          <a:p>
            <a:pPr eaLnBrk="1" hangingPunct="1"/>
            <a:endParaRPr lang="en-GB" altLang="en-US"/>
          </a:p>
          <a:p>
            <a:pPr eaLnBrk="1" hangingPunct="1"/>
            <a:r>
              <a:rPr lang="en-GB" altLang="en-US"/>
              <a:t>It was believed that earthquakes are caused by Geb’s laughing. </a:t>
            </a:r>
          </a:p>
        </p:txBody>
      </p:sp>
      <p:pic>
        <p:nvPicPr>
          <p:cNvPr id="12291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0238" y="1938338"/>
            <a:ext cx="3841750" cy="2747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4"/>
          <p:cNvSpPr>
            <a:spLocks noChangeArrowheads="1"/>
          </p:cNvSpPr>
          <p:nvPr/>
        </p:nvSpPr>
        <p:spPr bwMode="auto">
          <a:xfrm>
            <a:off x="4572000" y="1832768"/>
            <a:ext cx="3816350" cy="3192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Sekhmet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GODDESS OF</a:t>
            </a:r>
            <a:r>
              <a:rPr lang="en-GB" altLang="en-US" dirty="0"/>
              <a:t>: war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Sekhmet means ‘the powerful one’!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sometimes called the daughter of the sun god Ra.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celebrated at the end of battles.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687431" y="767521"/>
            <a:ext cx="1861112" cy="5325304"/>
          </a:xfrm>
          <a:prstGeom prst="rect">
            <a:avLst/>
          </a:prstGeom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4"/>
          <p:cNvSpPr>
            <a:spLocks noChangeArrowheads="1"/>
          </p:cNvSpPr>
          <p:nvPr/>
        </p:nvSpPr>
        <p:spPr bwMode="auto">
          <a:xfrm>
            <a:off x="4572000" y="1278731"/>
            <a:ext cx="3816350" cy="43005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Horus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the sky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Protector and ruler of Egypt. All living pharaohs were considered a ‘living Horus’.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Horus was the son of Isis and Osiris.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Horus became a ruler of the living after losing an eye in a battle and having it restored. The eye then became a symbol of protection.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726616" y="776692"/>
            <a:ext cx="1914205" cy="5316133"/>
          </a:xfrm>
          <a:prstGeom prst="rect">
            <a:avLst/>
          </a:prstGeom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4"/>
          <p:cNvSpPr>
            <a:spLocks noChangeArrowheads="1"/>
          </p:cNvSpPr>
          <p:nvPr/>
        </p:nvSpPr>
        <p:spPr bwMode="auto">
          <a:xfrm>
            <a:off x="4572000" y="2244705"/>
            <a:ext cx="3816350" cy="23606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Thoth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writing and knowledge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Thoth could also appear as a baboon.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It was believed that Thoth gave the Egyptians the gift of hieroglyphs.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427416" y="757198"/>
            <a:ext cx="2347629" cy="5335628"/>
          </a:xfrm>
          <a:prstGeom prst="rect">
            <a:avLst/>
          </a:prstGeom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1140305"/>
            <a:ext cx="3816350" cy="457738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Isis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GODDESS OF</a:t>
            </a:r>
            <a:r>
              <a:rPr lang="en-GB" altLang="en-US" dirty="0"/>
              <a:t>: protecting the needy.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dirty="0"/>
              <a:t>Isis is the wife of Osiris, King of Egypt. Isis was the daughter of the earth god Geb and the sky goddess Nut. She is also the sister of Osiris</a:t>
            </a:r>
            <a:r>
              <a:rPr lang="en-GB"/>
              <a:t>, Seth </a:t>
            </a:r>
            <a:r>
              <a:rPr lang="en-GB" dirty="0"/>
              <a:t>and Nephthys.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She is also the mother of Horus and has him sitting on her lap.</a:t>
            </a:r>
          </a:p>
          <a:p>
            <a:pPr eaLnBrk="1" hangingPunct="1"/>
            <a:br>
              <a:rPr lang="en-GB" dirty="0"/>
            </a:br>
            <a:r>
              <a:rPr lang="en-GB" dirty="0"/>
              <a:t>Isis was a good queen. She taught the women of Egypt how to bake and weave</a:t>
            </a:r>
            <a:endParaRPr lang="en-GB" altLang="en-US" dirty="0"/>
          </a:p>
        </p:txBody>
      </p:sp>
      <p:pic>
        <p:nvPicPr>
          <p:cNvPr id="5" name="Picture 4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55649" y="1508219"/>
            <a:ext cx="3640181" cy="4068066"/>
          </a:xfrm>
          <a:prstGeom prst="rect">
            <a:avLst/>
          </a:prstGeo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4"/>
          <p:cNvSpPr>
            <a:spLocks noChangeArrowheads="1"/>
          </p:cNvSpPr>
          <p:nvPr/>
        </p:nvSpPr>
        <p:spPr bwMode="auto">
          <a:xfrm>
            <a:off x="4572000" y="1011707"/>
            <a:ext cx="3816350" cy="4854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lIns="0" tIns="72000" rIns="0" bIns="72000">
            <a:spAutoFit/>
          </a:bodyPr>
          <a:lstStyle>
            <a:lvl1pPr>
              <a:defRPr>
                <a:solidFill>
                  <a:schemeClr val="tx1"/>
                </a:solidFill>
                <a:latin typeface="Twinkl" pitchFamily="2" charset="0"/>
              </a:defRPr>
            </a:lvl1pPr>
            <a:lvl2pPr marL="742950" indent="-285750">
              <a:defRPr>
                <a:solidFill>
                  <a:schemeClr val="tx1"/>
                </a:solidFill>
                <a:latin typeface="Twinkl" pitchFamily="2" charset="0"/>
              </a:defRPr>
            </a:lvl2pPr>
            <a:lvl3pPr marL="1143000" indent="-228600">
              <a:defRPr>
                <a:solidFill>
                  <a:schemeClr val="tx1"/>
                </a:solidFill>
                <a:latin typeface="Twinkl" pitchFamily="2" charset="0"/>
              </a:defRPr>
            </a:lvl3pPr>
            <a:lvl4pPr marL="1600200" indent="-228600">
              <a:defRPr>
                <a:solidFill>
                  <a:schemeClr val="tx1"/>
                </a:solidFill>
                <a:latin typeface="Twinkl" pitchFamily="2" charset="0"/>
              </a:defRPr>
            </a:lvl4pPr>
            <a:lvl5pPr marL="2057400" indent="-228600">
              <a:defRPr>
                <a:solidFill>
                  <a:schemeClr val="tx1"/>
                </a:solidFill>
                <a:latin typeface="Twinkl" pitchFamily="2" charset="0"/>
              </a:defRPr>
            </a:lvl5pPr>
            <a:lvl6pPr marL="25146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6pPr>
            <a:lvl7pPr marL="29718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7pPr>
            <a:lvl8pPr marL="34290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8pPr>
            <a:lvl9pPr marL="3886200" indent="-228600" fontAlgn="base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Twinkl" pitchFamily="2" charset="0"/>
              </a:defRPr>
            </a:lvl9pPr>
          </a:lstStyle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NAME</a:t>
            </a:r>
            <a:r>
              <a:rPr lang="en-GB" altLang="en-US" dirty="0"/>
              <a:t>: </a:t>
            </a:r>
            <a:r>
              <a:rPr lang="en-GB" altLang="en-US" b="1" dirty="0"/>
              <a:t>Set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b="1" dirty="0">
                <a:solidFill>
                  <a:srgbClr val="E84D15"/>
                </a:solidFill>
              </a:rPr>
              <a:t>GOD OF</a:t>
            </a:r>
            <a:r>
              <a:rPr lang="en-GB" altLang="en-US" dirty="0"/>
              <a:t>: chaos, the desert </a:t>
            </a:r>
            <a:br>
              <a:rPr lang="en-GB" altLang="en-US" dirty="0"/>
            </a:br>
            <a:r>
              <a:rPr lang="en-GB" altLang="en-US" dirty="0"/>
              <a:t>and storms.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is the son of </a:t>
            </a:r>
            <a:r>
              <a:rPr lang="en-GB" altLang="en-US" dirty="0" err="1"/>
              <a:t>Geb</a:t>
            </a:r>
            <a:r>
              <a:rPr lang="en-GB" altLang="en-US" dirty="0"/>
              <a:t> and Nut. He is the father of the jackal-headed </a:t>
            </a:r>
            <a:br>
              <a:rPr lang="en-GB" altLang="en-US" dirty="0"/>
            </a:br>
            <a:r>
              <a:rPr lang="en-GB" altLang="en-US" dirty="0"/>
              <a:t>god Anubis.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represented everything that threatened peace in ancient Egypt, such as war, disease and destruction.</a:t>
            </a:r>
          </a:p>
          <a:p>
            <a:pPr eaLnBrk="1" hangingPunct="1"/>
            <a:endParaRPr lang="en-GB" altLang="en-US" dirty="0"/>
          </a:p>
          <a:p>
            <a:pPr eaLnBrk="1" hangingPunct="1"/>
            <a:r>
              <a:rPr lang="en-GB" altLang="en-US" dirty="0"/>
              <a:t>Set is seen as a strong and dangerous god but not completely evil. He is a friend to the dead, helping them rise to heaven on his ladder.</a:t>
            </a:r>
          </a:p>
        </p:txBody>
      </p:sp>
      <p:pic>
        <p:nvPicPr>
          <p:cNvPr id="3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flipH="1">
            <a:off x="1523116" y="765175"/>
            <a:ext cx="2151261" cy="534745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951717836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Twinkl Template">
      <a:dk1>
        <a:srgbClr val="1C1C1C"/>
      </a:dk1>
      <a:lt1>
        <a:sysClr val="window" lastClr="FFFFFF"/>
      </a:lt1>
      <a:dk2>
        <a:srgbClr val="4A4A4A"/>
      </a:dk2>
      <a:lt2>
        <a:srgbClr val="F4F2F2"/>
      </a:lt2>
      <a:accent1>
        <a:srgbClr val="E34192"/>
      </a:accent1>
      <a:accent2>
        <a:srgbClr val="EB8634"/>
      </a:accent2>
      <a:accent3>
        <a:srgbClr val="E6C734"/>
      </a:accent3>
      <a:accent4>
        <a:srgbClr val="79AD42"/>
      </a:accent4>
      <a:accent5>
        <a:srgbClr val="23A7F9"/>
      </a:accent5>
      <a:accent6>
        <a:srgbClr val="954EBE"/>
      </a:accent6>
      <a:hlink>
        <a:srgbClr val="23A7F9"/>
      </a:hlink>
      <a:folHlink>
        <a:srgbClr val="757070"/>
      </a:folHlink>
    </a:clrScheme>
    <a:fontScheme name="Custom 1">
      <a:majorFont>
        <a:latin typeface="Twinkl Sb"/>
        <a:ea typeface=""/>
        <a:cs typeface=""/>
      </a:majorFont>
      <a:minorFont>
        <a:latin typeface="Twinkl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>
        <a:solidFill>
          <a:srgbClr val="18A0DB"/>
        </a:solidFill>
        <a:ln>
          <a:noFill/>
        </a:ln>
      </a:spPr>
      <a:bodyPr rtlCol="0" anchor="ctr"/>
      <a:lstStyle>
        <a:defPPr algn="ctr">
          <a:defRPr/>
        </a:defPPr>
      </a:lstStyle>
      <a:style>
        <a:lnRef idx="2">
          <a:schemeClr val="accent1">
            <a:shade val="50000"/>
          </a:schemeClr>
        </a:lnRef>
        <a:fillRef idx="1">
          <a:schemeClr val="accent1"/>
        </a:fillRef>
        <a:effectRef idx="0">
          <a:schemeClr val="accent1"/>
        </a:effectRef>
        <a:fontRef idx="minor">
          <a:schemeClr val="lt1"/>
        </a:fontRef>
      </a:style>
    </a:spDef>
  </a:objectDefaults>
  <a:extraClrSchemeLst/>
  <a:extLst>
    <a:ext uri="{05A4C25C-085E-4340-85A3-A5531E510DB2}">
      <thm15:themeFamily xmlns:thm15="http://schemas.microsoft.com/office/thememl/2012/main" name="Presentation1" id="{C2D07FF1-3EB1-4D9E-84F9-D2450425A22C}" vid="{819F8316-0E89-457C-B2A7-A168B6D0BF62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PowerPoint Template</Template>
  <TotalTime>94</TotalTime>
  <Words>555</Words>
  <Application>Microsoft Macintosh PowerPoint</Application>
  <PresentationFormat>On-screen Show (4:3)</PresentationFormat>
  <Paragraphs>78</Paragraphs>
  <Slides>11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11</vt:i4>
      </vt:variant>
    </vt:vector>
  </HeadingPairs>
  <TitlesOfParts>
    <vt:vector size="16" baseType="lpstr">
      <vt:lpstr>Twinkl</vt:lpstr>
      <vt:lpstr>Twinkl SemiBold</vt:lpstr>
      <vt:lpstr>Calibri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Guidance</dc:title>
  <dc:creator>Cris Lima</dc:creator>
  <cp:lastModifiedBy>T Office</cp:lastModifiedBy>
  <cp:revision>16</cp:revision>
  <dcterms:created xsi:type="dcterms:W3CDTF">2017-09-28T13:00:12Z</dcterms:created>
  <dcterms:modified xsi:type="dcterms:W3CDTF">2020-11-02T12:30:16Z</dcterms:modified>
</cp:coreProperties>
</file>