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" y="5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399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41689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721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5765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926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158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222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1839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5001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588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2395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216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7030A0"/>
                </a:solidFill>
              </a:rPr>
              <a:t>St John with St Augustine CE Primary School</a:t>
            </a:r>
            <a:br>
              <a:rPr lang="en-GB" b="1" dirty="0">
                <a:solidFill>
                  <a:srgbClr val="7030A0"/>
                </a:solidFill>
              </a:rPr>
            </a:br>
            <a:r>
              <a:rPr lang="en-GB" b="1" dirty="0">
                <a:solidFill>
                  <a:srgbClr val="7030A0"/>
                </a:solidFill>
              </a:rPr>
              <a:t>Induction Evening </a:t>
            </a:r>
            <a:r>
              <a:rPr lang="en-GB" b="1" dirty="0" smtClean="0">
                <a:solidFill>
                  <a:srgbClr val="7030A0"/>
                </a:solidFill>
              </a:rPr>
              <a:t>2020</a:t>
            </a:r>
            <a:endParaRPr lang="en-GB" b="1" dirty="0">
              <a:solidFill>
                <a:srgbClr val="7030A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</a:rPr>
              <a:t>June 2020: Messages from the headteacher</a:t>
            </a:r>
            <a:endParaRPr lang="en-GB" dirty="0">
              <a:solidFill>
                <a:srgbClr val="7030A0"/>
              </a:solidFill>
            </a:endParaRPr>
          </a:p>
        </p:txBody>
      </p:sp>
      <p:pic>
        <p:nvPicPr>
          <p:cNvPr id="4" name="Welcome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439816" y="4221088"/>
            <a:ext cx="3291858" cy="185167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75920" y="6093296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  <a:latin typeface="Candara"/>
              </a:rPr>
              <a:t>Click to play</a:t>
            </a:r>
          </a:p>
        </p:txBody>
      </p:sp>
    </p:spTree>
    <p:extLst>
      <p:ext uri="{BB962C8B-B14F-4D97-AF65-F5344CB8AC3E}">
        <p14:creationId xmlns:p14="http://schemas.microsoft.com/office/powerpoint/2010/main" val="1989063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Widescreen</PresentationFormat>
  <Paragraphs>3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Candara</vt:lpstr>
      <vt:lpstr>Symbol</vt:lpstr>
      <vt:lpstr>Waveform</vt:lpstr>
      <vt:lpstr>St John with St Augustine CE Primary School Induction Evening 2020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 John with St Augustine CE Primary School Induction Evening 2020</dc:title>
  <dc:creator>User</dc:creator>
  <cp:lastModifiedBy>User</cp:lastModifiedBy>
  <cp:revision>2</cp:revision>
  <dcterms:created xsi:type="dcterms:W3CDTF">2020-06-15T14:32:28Z</dcterms:created>
  <dcterms:modified xsi:type="dcterms:W3CDTF">2020-06-15T14:35:30Z</dcterms:modified>
</cp:coreProperties>
</file>