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890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14011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09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33758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3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56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461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003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725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399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252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047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35760" y="1412776"/>
            <a:ext cx="6336704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The school was inspected in </a:t>
            </a:r>
            <a:r>
              <a:rPr lang="en-GB" b="1" dirty="0"/>
              <a:t>February 2018 </a:t>
            </a:r>
            <a:r>
              <a:rPr lang="en-GB" dirty="0"/>
              <a:t>by </a:t>
            </a:r>
            <a:r>
              <a:rPr lang="en-GB" b="1" dirty="0"/>
              <a:t>Ofsted</a:t>
            </a:r>
            <a:r>
              <a:rPr lang="en-GB" dirty="0"/>
              <a:t> and was judged to be a good school</a:t>
            </a:r>
          </a:p>
          <a:p>
            <a:pPr marL="0" indent="0">
              <a:buNone/>
            </a:pPr>
            <a:r>
              <a:rPr lang="en-GB" b="1" dirty="0">
                <a:solidFill>
                  <a:srgbClr val="7030A0"/>
                </a:solidFill>
              </a:rPr>
              <a:t>Some of the most pleasing comments we found in the report were regarding: </a:t>
            </a:r>
          </a:p>
          <a:p>
            <a:r>
              <a:rPr lang="en-GB" dirty="0">
                <a:solidFill>
                  <a:srgbClr val="7030A0"/>
                </a:solidFill>
              </a:rPr>
              <a:t>“excellent behaviour”</a:t>
            </a:r>
          </a:p>
          <a:p>
            <a:r>
              <a:rPr lang="en-GB" dirty="0">
                <a:solidFill>
                  <a:srgbClr val="7030A0"/>
                </a:solidFill>
              </a:rPr>
              <a:t> “meticulous records”</a:t>
            </a:r>
          </a:p>
          <a:p>
            <a:r>
              <a:rPr lang="en-GB" dirty="0">
                <a:solidFill>
                  <a:srgbClr val="7030A0"/>
                </a:solidFill>
              </a:rPr>
              <a:t>“high expectations”</a:t>
            </a:r>
          </a:p>
          <a:p>
            <a:r>
              <a:rPr lang="en-GB" dirty="0">
                <a:solidFill>
                  <a:srgbClr val="7030A0"/>
                </a:solidFill>
              </a:rPr>
              <a:t>“high standards”</a:t>
            </a:r>
          </a:p>
          <a:p>
            <a:r>
              <a:rPr lang="en-GB" dirty="0">
                <a:solidFill>
                  <a:srgbClr val="7030A0"/>
                </a:solidFill>
              </a:rPr>
              <a:t>“Teaching is consistently good” </a:t>
            </a:r>
          </a:p>
          <a:p>
            <a:r>
              <a:rPr lang="en-GB" dirty="0">
                <a:solidFill>
                  <a:srgbClr val="7030A0"/>
                </a:solidFill>
              </a:rPr>
              <a:t>“high quality writing”</a:t>
            </a:r>
          </a:p>
          <a:p>
            <a:r>
              <a:rPr lang="en-GB" dirty="0">
                <a:solidFill>
                  <a:srgbClr val="7030A0"/>
                </a:solidFill>
              </a:rPr>
              <a:t>“provides a nurturing environment”</a:t>
            </a:r>
          </a:p>
          <a:p>
            <a:r>
              <a:rPr lang="en-GB" dirty="0">
                <a:solidFill>
                  <a:srgbClr val="7030A0"/>
                </a:solidFill>
              </a:rPr>
              <a:t> “bullying rarely happens.”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St John with St Augustine</a:t>
            </a:r>
          </a:p>
        </p:txBody>
      </p:sp>
      <p:pic>
        <p:nvPicPr>
          <p:cNvPr id="1026" name="Picture 2" descr="C:\Users\head\Pictures\ofsted_goo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1700809"/>
            <a:ext cx="1425692" cy="138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62766" y="4509120"/>
            <a:ext cx="1755687" cy="9875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62543" y="558924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ndara"/>
              </a:rPr>
              <a:t>Click to play</a:t>
            </a:r>
            <a:endParaRPr lang="en-GB" dirty="0">
              <a:solidFill>
                <a:prstClr val="black"/>
              </a:solidFill>
              <a:latin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15074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Application>Microsoft Office PowerPoint</Application>
  <PresentationFormat>Widescreen</PresentationFormat>
  <Paragraphs>12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Candara</vt:lpstr>
      <vt:lpstr>Symbol</vt:lpstr>
      <vt:lpstr>Waveform</vt:lpstr>
      <vt:lpstr>St John with St Augustine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John with St Augustine</dc:title>
  <dc:creator>User</dc:creator>
  <cp:lastModifiedBy>User</cp:lastModifiedBy>
  <cp:revision>1</cp:revision>
  <dcterms:created xsi:type="dcterms:W3CDTF">2020-06-15T14:38:58Z</dcterms:created>
  <dcterms:modified xsi:type="dcterms:W3CDTF">2020-06-15T14:39:06Z</dcterms:modified>
</cp:coreProperties>
</file>