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45" y="52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304800" y="228600"/>
            <a:ext cx="11594592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82220" y="5353963"/>
            <a:ext cx="11631168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600200"/>
            <a:ext cx="103632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556001"/>
            <a:ext cx="85344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02233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0792159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228600"/>
            <a:ext cx="11594592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8063251" y="4203592"/>
            <a:ext cx="383523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3492427" y="4075290"/>
            <a:ext cx="7392687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3771637" y="4087562"/>
            <a:ext cx="729064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7479319" y="4074175"/>
            <a:ext cx="4410667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82220" y="4058555"/>
            <a:ext cx="11631168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0043" y="2463560"/>
            <a:ext cx="103632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3153" y="1437449"/>
            <a:ext cx="8556979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20044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902207" y="2679192"/>
            <a:ext cx="5096256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2679192"/>
            <a:ext cx="5096256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7167184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2208" y="2678114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3110" y="3429001"/>
            <a:ext cx="5093407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7600" y="2678113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3429001"/>
            <a:ext cx="5096256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00260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56997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555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3581401"/>
            <a:ext cx="44704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1219200" y="2286000"/>
            <a:ext cx="44704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2616" y="1828800"/>
            <a:ext cx="5205435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49033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228600"/>
            <a:ext cx="11594592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82220" y="5353963"/>
            <a:ext cx="11631168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8874" y="338667"/>
            <a:ext cx="5083527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91112" y="2785533"/>
            <a:ext cx="5091289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17600" y="1371600"/>
            <a:ext cx="475488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37837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87070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447801"/>
            <a:ext cx="27432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447800"/>
            <a:ext cx="80264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5969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228600"/>
            <a:ext cx="11594592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82220" y="1679429"/>
            <a:ext cx="11631168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338328"/>
            <a:ext cx="109728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84896" y="6250165"/>
            <a:ext cx="50489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185" y="6250165"/>
            <a:ext cx="50489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21451" y="6250164"/>
            <a:ext cx="15491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62757" y="2675467"/>
            <a:ext cx="9877777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3653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2611672" y="1484784"/>
          <a:ext cx="7048500" cy="4536504"/>
        </p:xfrm>
        <a:graphic>
          <a:graphicData uri="http://schemas.openxmlformats.org/drawingml/2006/table">
            <a:tbl>
              <a:tblPr/>
              <a:tblGrid>
                <a:gridCol w="3524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24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536504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effectLst/>
                        </a:rPr>
                        <a:t>            </a:t>
                      </a: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rgbClr val="000080"/>
                          </a:solidFill>
                          <a:effectLst/>
                        </a:rPr>
                        <a:t> </a:t>
                      </a:r>
                    </a:p>
                    <a:p>
                      <a:pPr algn="l"/>
                      <a:r>
                        <a:rPr lang="en-US" b="1" dirty="0">
                          <a:solidFill>
                            <a:srgbClr val="000080"/>
                          </a:solidFill>
                          <a:effectLst/>
                        </a:rPr>
                        <a:t> </a:t>
                      </a:r>
                      <a:r>
                        <a:rPr lang="en-US" sz="2400" b="1" u="sng" dirty="0">
                          <a:solidFill>
                            <a:srgbClr val="000080"/>
                          </a:solidFill>
                          <a:effectLst/>
                        </a:rPr>
                        <a:t>CHILD</a:t>
                      </a:r>
                      <a:endParaRPr lang="en-US" sz="2400" b="1" dirty="0">
                        <a:solidFill>
                          <a:srgbClr val="000080"/>
                        </a:solidFill>
                        <a:effectLst/>
                      </a:endParaRPr>
                    </a:p>
                    <a:p>
                      <a:pPr algn="l"/>
                      <a:endParaRPr lang="en-US" sz="2400" b="1" dirty="0">
                        <a:solidFill>
                          <a:srgbClr val="000080"/>
                        </a:solidFill>
                        <a:effectLst/>
                      </a:endParaRPr>
                    </a:p>
                    <a:p>
                      <a:pPr algn="l"/>
                      <a:r>
                        <a:rPr lang="en-US" sz="2400" b="1" dirty="0">
                          <a:solidFill>
                            <a:srgbClr val="FF0000"/>
                          </a:solidFill>
                          <a:effectLst/>
                        </a:rPr>
                        <a:t>Children at the </a:t>
                      </a:r>
                      <a:r>
                        <a:rPr lang="en-US" sz="2400" b="1" dirty="0" err="1">
                          <a:solidFill>
                            <a:srgbClr val="FF0000"/>
                          </a:solidFill>
                          <a:effectLst/>
                        </a:rPr>
                        <a:t>centre</a:t>
                      </a:r>
                      <a:r>
                        <a:rPr lang="en-US" sz="2400" b="1" dirty="0">
                          <a:solidFill>
                            <a:srgbClr val="000080"/>
                          </a:solidFill>
                          <a:effectLst/>
                        </a:rPr>
                        <a:t/>
                      </a:r>
                      <a:br>
                        <a:rPr lang="en-US" sz="2400" b="1" dirty="0">
                          <a:solidFill>
                            <a:srgbClr val="000080"/>
                          </a:solidFill>
                          <a:effectLst/>
                        </a:rPr>
                      </a:br>
                      <a:r>
                        <a:rPr lang="en-US" sz="2400" b="1" dirty="0">
                          <a:solidFill>
                            <a:srgbClr val="FF3300"/>
                          </a:solidFill>
                          <a:effectLst/>
                        </a:rPr>
                        <a:t>Having high expectations</a:t>
                      </a:r>
                      <a:r>
                        <a:rPr lang="en-US" sz="2400" b="1" dirty="0">
                          <a:solidFill>
                            <a:srgbClr val="000080"/>
                          </a:solidFill>
                          <a:effectLst/>
                        </a:rPr>
                        <a:t/>
                      </a:r>
                      <a:br>
                        <a:rPr lang="en-US" sz="2400" b="1" dirty="0">
                          <a:solidFill>
                            <a:srgbClr val="000080"/>
                          </a:solidFill>
                          <a:effectLst/>
                        </a:rPr>
                      </a:br>
                      <a:r>
                        <a:rPr lang="en-US" sz="2400" b="1" dirty="0">
                          <a:solidFill>
                            <a:srgbClr val="FFC000"/>
                          </a:solidFill>
                          <a:effectLst/>
                        </a:rPr>
                        <a:t>Inclusive curriculum</a:t>
                      </a:r>
                      <a:r>
                        <a:rPr lang="en-US" sz="2400" b="1" dirty="0">
                          <a:solidFill>
                            <a:srgbClr val="000080"/>
                          </a:solidFill>
                          <a:effectLst/>
                        </a:rPr>
                        <a:t/>
                      </a:r>
                      <a:br>
                        <a:rPr lang="en-US" sz="2400" b="1" dirty="0">
                          <a:solidFill>
                            <a:srgbClr val="000080"/>
                          </a:solidFill>
                          <a:effectLst/>
                        </a:rPr>
                      </a:br>
                      <a:r>
                        <a:rPr lang="en-US" sz="2400" b="1" dirty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</a:rPr>
                        <a:t>Love learning, Love teaching</a:t>
                      </a:r>
                    </a:p>
                    <a:p>
                      <a:pPr algn="l"/>
                      <a:r>
                        <a:rPr lang="en-US" sz="2400" b="1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Dreaming of exciting things in school</a:t>
                      </a: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981200" y="338328"/>
            <a:ext cx="2386608" cy="1252728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bg1"/>
                </a:solidFill>
              </a:rPr>
              <a:t>Our Vision</a:t>
            </a:r>
          </a:p>
        </p:txBody>
      </p:sp>
      <p:pic>
        <p:nvPicPr>
          <p:cNvPr id="1025" name="Picture 1" descr="http://www.st-john-augustine.lancs.sch.uk/cms/media/vision-320x240(1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51431">
            <a:off x="2363663" y="1940313"/>
            <a:ext cx="2799407" cy="2095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1" y="4005065"/>
            <a:ext cx="1815455" cy="1728629"/>
          </a:xfrm>
          <a:prstGeom prst="rect">
            <a:avLst/>
          </a:prstGeom>
        </p:spPr>
      </p:pic>
      <p:pic>
        <p:nvPicPr>
          <p:cNvPr id="2" name="6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104112" y="260648"/>
            <a:ext cx="3285162" cy="178872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735960" y="503384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prstClr val="black"/>
                </a:solidFill>
                <a:latin typeface="Candara"/>
              </a:rPr>
              <a:t>Click to play</a:t>
            </a:r>
            <a:endParaRPr lang="en-GB" dirty="0">
              <a:solidFill>
                <a:prstClr val="black"/>
              </a:solidFill>
              <a:latin typeface="Candara"/>
            </a:endParaRPr>
          </a:p>
        </p:txBody>
      </p:sp>
    </p:spTree>
    <p:extLst>
      <p:ext uri="{BB962C8B-B14F-4D97-AF65-F5344CB8AC3E}">
        <p14:creationId xmlns:p14="http://schemas.microsoft.com/office/powerpoint/2010/main" val="3023742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</Words>
  <Application>Microsoft Office PowerPoint</Application>
  <PresentationFormat>Widescreen</PresentationFormat>
  <Paragraphs>8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Candara</vt:lpstr>
      <vt:lpstr>Symbol</vt:lpstr>
      <vt:lpstr>Waveform</vt:lpstr>
      <vt:lpstr>Our Vision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Our Vision</dc:title>
  <dc:creator>User</dc:creator>
  <cp:lastModifiedBy>User</cp:lastModifiedBy>
  <cp:revision>1</cp:revision>
  <dcterms:created xsi:type="dcterms:W3CDTF">2020-06-15T14:40:07Z</dcterms:created>
  <dcterms:modified xsi:type="dcterms:W3CDTF">2020-06-15T14:40:21Z</dcterms:modified>
</cp:coreProperties>
</file>