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47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90999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79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574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4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539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333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515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659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717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458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40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200" y="338328"/>
            <a:ext cx="3970784" cy="1252728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Starting school</a:t>
            </a:r>
          </a:p>
        </p:txBody>
      </p:sp>
      <p:sp>
        <p:nvSpPr>
          <p:cNvPr id="4" name="Rectangle 3"/>
          <p:cNvSpPr/>
          <p:nvPr/>
        </p:nvSpPr>
        <p:spPr>
          <a:xfrm rot="780757">
            <a:off x="7390350" y="1912771"/>
            <a:ext cx="26276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4584D3">
                        <a:satMod val="155000"/>
                      </a:srgbClr>
                    </a:gs>
                    <a:gs pos="100000">
                      <a:srgbClr val="4584D3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ndara"/>
              </a:rPr>
              <a:t>Exciting</a:t>
            </a:r>
          </a:p>
        </p:txBody>
      </p:sp>
      <p:sp>
        <p:nvSpPr>
          <p:cNvPr id="5" name="Rectangle 4"/>
          <p:cNvSpPr/>
          <p:nvPr/>
        </p:nvSpPr>
        <p:spPr>
          <a:xfrm rot="20814707">
            <a:off x="2128563" y="2177458"/>
            <a:ext cx="30437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4584D3">
                        <a:satMod val="155000"/>
                      </a:srgbClr>
                    </a:gs>
                    <a:gs pos="100000">
                      <a:srgbClr val="4584D3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ndara"/>
              </a:rPr>
              <a:t>Worrying</a:t>
            </a:r>
          </a:p>
        </p:txBody>
      </p:sp>
      <p:sp>
        <p:nvSpPr>
          <p:cNvPr id="6" name="Rectangle 5"/>
          <p:cNvSpPr/>
          <p:nvPr/>
        </p:nvSpPr>
        <p:spPr>
          <a:xfrm rot="20814707">
            <a:off x="2848830" y="3383265"/>
            <a:ext cx="6067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4584D3">
                        <a:satMod val="155000"/>
                      </a:srgbClr>
                    </a:gs>
                    <a:gs pos="100000">
                      <a:srgbClr val="4584D3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ndara"/>
              </a:rPr>
              <a:t>Will they be happy?</a:t>
            </a:r>
          </a:p>
        </p:txBody>
      </p:sp>
      <p:sp>
        <p:nvSpPr>
          <p:cNvPr id="7" name="Rectangle 6"/>
          <p:cNvSpPr/>
          <p:nvPr/>
        </p:nvSpPr>
        <p:spPr>
          <a:xfrm>
            <a:off x="1969459" y="5157192"/>
            <a:ext cx="34788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4584D3">
                        <a:satMod val="155000"/>
                      </a:srgbClr>
                    </a:gs>
                    <a:gs pos="100000">
                      <a:srgbClr val="4584D3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ndara"/>
              </a:rPr>
              <a:t>Letting go!</a:t>
            </a:r>
          </a:p>
        </p:txBody>
      </p:sp>
      <p:sp>
        <p:nvSpPr>
          <p:cNvPr id="8" name="Rectangle 7"/>
          <p:cNvSpPr/>
          <p:nvPr/>
        </p:nvSpPr>
        <p:spPr>
          <a:xfrm rot="675805">
            <a:off x="5683261" y="4985770"/>
            <a:ext cx="4575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4584D3">
                        <a:satMod val="155000"/>
                      </a:srgbClr>
                    </a:gs>
                    <a:gs pos="100000">
                      <a:srgbClr val="4584D3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ndara"/>
              </a:rPr>
              <a:t>A new chapter</a:t>
            </a:r>
          </a:p>
        </p:txBody>
      </p:sp>
      <p:pic>
        <p:nvPicPr>
          <p:cNvPr id="2" name="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72415" y="462302"/>
            <a:ext cx="2232248" cy="12556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28049" y="827759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ndara"/>
              </a:rPr>
              <a:t>Click to play</a:t>
            </a:r>
            <a:endParaRPr lang="en-GB" dirty="0">
              <a:solidFill>
                <a:prstClr val="black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606713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7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Candara</vt:lpstr>
      <vt:lpstr>Symbol</vt:lpstr>
      <vt:lpstr>Waveform</vt:lpstr>
      <vt:lpstr>Starting school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Starting school</dc:title>
  <dc:creator>User</dc:creator>
  <cp:lastModifiedBy>User</cp:lastModifiedBy>
  <cp:revision>1</cp:revision>
  <dcterms:created xsi:type="dcterms:W3CDTF">2020-06-15T14:38:18Z</dcterms:created>
  <dcterms:modified xsi:type="dcterms:W3CDTF">2020-06-15T14:38:32Z</dcterms:modified>
</cp:coreProperties>
</file>