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674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63484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363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24333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528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466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319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79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702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308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178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621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A126811-975D-4324-A1EA-A85DAC7AE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6068" y="2675467"/>
            <a:ext cx="7732381" cy="3450696"/>
          </a:xfrm>
        </p:spPr>
        <p:txBody>
          <a:bodyPr/>
          <a:lstStyle/>
          <a:p>
            <a:r>
              <a:rPr lang="en-GB" sz="2800" b="1" dirty="0">
                <a:solidFill>
                  <a:srgbClr val="7030A0"/>
                </a:solidFill>
              </a:rPr>
              <a:t>Miss Martin (Teaching)</a:t>
            </a:r>
          </a:p>
          <a:p>
            <a:r>
              <a:rPr lang="en-GB" dirty="0"/>
              <a:t>Miss Ali (Teaching </a:t>
            </a:r>
            <a:r>
              <a:rPr lang="en-GB"/>
              <a:t>Assistant</a:t>
            </a:r>
            <a:r>
              <a:rPr lang="en-GB" smtClean="0"/>
              <a:t>)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7124376-C754-42E0-9994-11C25B032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Key People for your </a:t>
            </a:r>
            <a:br>
              <a:rPr lang="en-GB" dirty="0"/>
            </a:br>
            <a:r>
              <a:rPr lang="en-GB" dirty="0"/>
              <a:t>child’s Reception Class</a:t>
            </a:r>
          </a:p>
        </p:txBody>
      </p:sp>
      <p:pic>
        <p:nvPicPr>
          <p:cNvPr id="4" name="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11824" y="4257764"/>
            <a:ext cx="3919758" cy="22048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99656" y="5756831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ndara"/>
              </a:rPr>
              <a:t>Click to play</a:t>
            </a:r>
            <a:endParaRPr lang="en-GB" dirty="0">
              <a:solidFill>
                <a:prstClr val="black"/>
              </a:solidFill>
              <a:latin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098577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Widescreen</PresentationFormat>
  <Paragraphs>4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Candara</vt:lpstr>
      <vt:lpstr>Symbol</vt:lpstr>
      <vt:lpstr>Waveform</vt:lpstr>
      <vt:lpstr>Key People for your  child’s Reception Class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People for your  child’s Reception Class</dc:title>
  <dc:creator>User</dc:creator>
  <cp:lastModifiedBy>User</cp:lastModifiedBy>
  <cp:revision>1</cp:revision>
  <dcterms:created xsi:type="dcterms:W3CDTF">2020-06-15T14:41:18Z</dcterms:created>
  <dcterms:modified xsi:type="dcterms:W3CDTF">2020-06-15T14:41:33Z</dcterms:modified>
</cp:coreProperties>
</file>