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329" r:id="rId2"/>
    <p:sldId id="1328" r:id="rId3"/>
    <p:sldId id="1331" r:id="rId4"/>
    <p:sldId id="133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D439E-1D46-45A8-A421-D9DE31011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F201E8-6CF5-4554-A69B-93F117B3EA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DD84C3-6777-4EFF-B8FC-455335375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603B7-4F2B-4FD4-9D05-9BBC78385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AC81AB-B002-4678-A8FB-AE90936B4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039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FF19C-683B-44A9-9A8A-43C819395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8C9E4-EFDE-45CE-B7AB-58B227419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8AE86B-9E04-429D-8675-B40E9DDFA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5F21EA-6D24-4933-8AB4-012AD79D2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9C664-DEED-4636-8ABA-374297074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060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17B14-7362-45D5-A341-5196B08DD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C0F49-CFA2-4332-B6FA-4E63DFFF07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7CA923-A159-463F-9D03-2F12FF4E9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A1E67-B1CB-45A0-BDB8-DEAAC1ABC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5BFCE-5F35-4930-A7A9-13035B906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576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6F29B-3A8C-49BC-AC4E-D4A4AB395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6CE27-70CA-42CE-AF6E-D01944846F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08B7B2-2307-485A-B8E9-7E7D367530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C41BB6-0577-468B-84B3-5777824C0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9541DD-E738-4651-8BC7-72421FB9B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D9AABB-5A39-4B4D-BF55-4F956E5AE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922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744FE-EB50-4326-9936-14F14C9C1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D32634-09F2-4779-B15C-EBEDE0BCBA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95256B-106C-4B09-946D-748CE3F167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CCD202-8628-4CDD-8404-6F980406F1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50A45F-3AB4-4BCC-8D97-6EF6CB9DA8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6EC9B1-5265-4078-BFCF-66153A22E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0AB934-713D-44F7-B6A2-1BD1817DC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F03B96-AD30-4A91-ADD4-245767745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889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59AA0-0EE3-4717-B435-F79C1386F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EA0957-8A66-4B7D-8236-B96834A0E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399231-8484-4213-BA23-5AB434F10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4C2B6E-C38D-4210-A197-0A85FD550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206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2784D9-7881-4CDB-81E0-6D09BFE59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6DD4D1-E346-41B4-B6AB-FB687723D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823198-CE0D-4BA7-A2C3-A6E6B2AE3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871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559BE-9BCE-45C2-8A28-CB1B39942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2AC35-0AB1-4A59-9CC5-5810B095D3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2C9306-4446-495C-9F2C-6670841CFC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675890-C742-432C-9120-C00210AAE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56915B-CDBA-4570-8409-462EAB9D6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966E36-EFA5-44DF-AE09-3AD9F1E79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075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FEF95-F98B-43CE-9795-638DC7318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EEEFDD-6D4C-4ADD-AF71-98832926D1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001429-9D60-4455-B8EB-C3394B33BF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991ABD-69C8-4970-9CDE-D72042BEA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32A338-92D5-48A3-B5A1-A84B8833C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9F423A-0FD5-4939-9867-2DEBCB042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440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EDC51-C232-4E26-BBC4-3C5A1DF67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13B923-0869-4361-9A99-0A8927049B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7B49A5-0D53-407D-8C73-EBA1DC0EC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C0C404-4B1A-4F00-952F-14B13936D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7C21B8-B18D-4416-87EB-C5D72BAD7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527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2EAC72-707F-4291-8762-598C630835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A0D594-A9B1-4B15-A3FA-917EA5564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236FA8-2D06-409A-B035-6AE343D87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B202D8-5CAD-4DA6-AF70-55C147C75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3B5B2E-C73C-4AD8-92D6-3E826AE92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80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C63BE5E5-AB18-96E1-88D0-9513D8DE8F1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48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B25EC0-1F18-4371-B629-091BA967B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E1DC9-5A37-4EE4-B287-D0FF3EA76D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9D8BE2-9032-4F26-8FAA-32D640C369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6B6D5-AC2B-476C-9F91-EDA3EA124FD8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93A3B3-DD50-49B4-AF76-115752BD04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BE53D-2A45-4541-BF70-F88E4163A8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D3629-94B3-4C69-B3E4-23DC4A98C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0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973AF-7B27-459C-81DE-4206C8098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Task: Complete a Helpful hints for Resilience at school and with friendships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95F01-6CB2-45D1-9101-B947A423EA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/>
              <a:t>On the next slides are some helpful tips you could include. </a:t>
            </a:r>
          </a:p>
          <a:p>
            <a:pPr marL="0" indent="0">
              <a:buNone/>
            </a:pPr>
            <a:r>
              <a:rPr lang="en-GB" sz="4000" dirty="0"/>
              <a:t>Add in your own ideas too.</a:t>
            </a:r>
          </a:p>
          <a:p>
            <a:pPr marL="0" indent="0">
              <a:buNone/>
            </a:pPr>
            <a:r>
              <a:rPr lang="en-GB" sz="4000" dirty="0"/>
              <a:t>Add in symbols to make it attractive.</a:t>
            </a:r>
          </a:p>
          <a:p>
            <a:pPr marL="0" indent="0">
              <a:buNone/>
            </a:pPr>
            <a:r>
              <a:rPr lang="en-GB" sz="4000" dirty="0">
                <a:solidFill>
                  <a:srgbClr val="FF0000"/>
                </a:solidFill>
              </a:rPr>
              <a:t>Make sure you have a good standard of writing and plenty of helpful hints!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795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5345F-95D4-43D5-8D19-AB8D7D261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CBD9D-75E5-4BAC-A1E9-6F1C00683C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754692-1D6F-4826-B0CD-E24CADD4E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447"/>
            <a:ext cx="12191999" cy="687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588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2DEA2-5F4D-41B1-BB22-85BBF88B2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FE67D6-3D10-474F-A68E-A28ECCE264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898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242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DD08E-060B-4315-9E8E-C3D27F86D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B47983-2510-4ECF-99EC-036A46CA74D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6966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56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 SemiBold</vt:lpstr>
      <vt:lpstr>Office Theme</vt:lpstr>
      <vt:lpstr>Task: Complete a Helpful hints for Resilience at school and with friendships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Hollinshead, Mr</dc:creator>
  <cp:lastModifiedBy>Hollinshead, Mr</cp:lastModifiedBy>
  <cp:revision>2</cp:revision>
  <dcterms:created xsi:type="dcterms:W3CDTF">2026-02-04T16:06:03Z</dcterms:created>
  <dcterms:modified xsi:type="dcterms:W3CDTF">2026-02-04T16:07:23Z</dcterms:modified>
</cp:coreProperties>
</file>