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DA96A6-4EF4-4238-8BA5-7BEF680E0C91}" v="490" dt="2018-06-12T10:55:11.0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105" d="100"/>
          <a:sy n="105" d="100"/>
        </p:scale>
        <p:origin x="21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Lessons are challenging but fun!</a:t>
            </a:r>
          </a:p>
          <a:p>
            <a:r>
              <a:rPr lang="en-GB" sz="3200" dirty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We are making good progress!</a:t>
            </a:r>
          </a:p>
          <a:p>
            <a:r>
              <a:rPr lang="en-GB" sz="3200" dirty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We know how to improve!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our pupils say</a:t>
            </a:r>
          </a:p>
        </p:txBody>
      </p:sp>
      <p:pic>
        <p:nvPicPr>
          <p:cNvPr id="4" name="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36096" y="4725144"/>
            <a:ext cx="3419872" cy="19236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51920" y="60932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to play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292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2144</TotalTime>
  <Words>25</Words>
  <Application>Microsoft Office PowerPoint</Application>
  <PresentationFormat>On-screen Show (4:3)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Candara</vt:lpstr>
      <vt:lpstr>Comic Sans MS</vt:lpstr>
      <vt:lpstr>Symbol</vt:lpstr>
      <vt:lpstr>Waveform</vt:lpstr>
      <vt:lpstr>What our pupils say</vt:lpstr>
    </vt:vector>
  </TitlesOfParts>
  <Company>The 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Evening 2014</dc:title>
  <dc:creator>head</dc:creator>
  <cp:lastModifiedBy>User</cp:lastModifiedBy>
  <cp:revision>18</cp:revision>
  <dcterms:created xsi:type="dcterms:W3CDTF">2014-06-04T13:08:31Z</dcterms:created>
  <dcterms:modified xsi:type="dcterms:W3CDTF">2020-06-15T14:47:30Z</dcterms:modified>
</cp:coreProperties>
</file>