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DA96A6-4EF4-4238-8BA5-7BEF680E0C91}" v="490" dt="2018-06-12T10:55:11.0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105" d="100"/>
          <a:sy n="105" d="100"/>
        </p:scale>
        <p:origin x="21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4B7D6CC-AC9F-4D48-A0AE-B246E6396941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4E73ACE-F496-4061-AC29-F5D58553EF91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48064" y="4358915"/>
            <a:ext cx="3514916" cy="1977083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4413384-BAC9-4254-87BF-4220008F4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SIAMS Inspection</a:t>
            </a:r>
            <a:br>
              <a:rPr lang="en-GB" dirty="0"/>
            </a:br>
            <a:r>
              <a:rPr lang="en-GB" dirty="0"/>
              <a:t>January 2017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ED7613D-DC93-428B-B87B-2653A3C0BDA9}"/>
              </a:ext>
            </a:extLst>
          </p:cNvPr>
          <p:cNvSpPr/>
          <p:nvPr/>
        </p:nvSpPr>
        <p:spPr>
          <a:xfrm rot="20071459">
            <a:off x="523074" y="3573870"/>
            <a:ext cx="59046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Outstanding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75856" y="6104739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to play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258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2144</TotalTime>
  <Words>6</Words>
  <Application>Microsoft Office PowerPoint</Application>
  <PresentationFormat>On-screen Show (4:3)</PresentationFormat>
  <Paragraphs>3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Candara</vt:lpstr>
      <vt:lpstr>Symbol</vt:lpstr>
      <vt:lpstr>Waveform</vt:lpstr>
      <vt:lpstr>SIAMS Inspection January 2017</vt:lpstr>
    </vt:vector>
  </TitlesOfParts>
  <Company>The Westfield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Induction Evening 2014</dc:title>
  <dc:creator>head</dc:creator>
  <cp:lastModifiedBy>User</cp:lastModifiedBy>
  <cp:revision>18</cp:revision>
  <dcterms:created xsi:type="dcterms:W3CDTF">2014-06-04T13:08:31Z</dcterms:created>
  <dcterms:modified xsi:type="dcterms:W3CDTF">2020-06-15T14:46:49Z</dcterms:modified>
</cp:coreProperties>
</file>